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990" r:id="rId2"/>
    <p:sldId id="942" r:id="rId3"/>
    <p:sldId id="943" r:id="rId4"/>
    <p:sldId id="944" r:id="rId5"/>
    <p:sldId id="993" r:id="rId6"/>
    <p:sldId id="941" r:id="rId7"/>
    <p:sldId id="947" r:id="rId8"/>
    <p:sldId id="952" r:id="rId9"/>
    <p:sldId id="954" r:id="rId10"/>
    <p:sldId id="956" r:id="rId11"/>
    <p:sldId id="957" r:id="rId12"/>
    <p:sldId id="958" r:id="rId13"/>
    <p:sldId id="959" r:id="rId14"/>
    <p:sldId id="960" r:id="rId15"/>
    <p:sldId id="961" r:id="rId16"/>
    <p:sldId id="995" r:id="rId17"/>
    <p:sldId id="999" r:id="rId18"/>
    <p:sldId id="964" r:id="rId19"/>
    <p:sldId id="1013" r:id="rId20"/>
    <p:sldId id="1014" r:id="rId21"/>
    <p:sldId id="1015" r:id="rId22"/>
    <p:sldId id="1016" r:id="rId23"/>
    <p:sldId id="1017" r:id="rId24"/>
    <p:sldId id="1018" r:id="rId25"/>
    <p:sldId id="991" r:id="rId26"/>
    <p:sldId id="975" r:id="rId27"/>
    <p:sldId id="1011" r:id="rId28"/>
    <p:sldId id="977" r:id="rId29"/>
    <p:sldId id="983" r:id="rId30"/>
    <p:sldId id="979" r:id="rId31"/>
    <p:sldId id="980" r:id="rId32"/>
    <p:sldId id="981" r:id="rId33"/>
    <p:sldId id="982" r:id="rId34"/>
    <p:sldId id="978" r:id="rId35"/>
    <p:sldId id="921" r:id="rId36"/>
  </p:sldIdLst>
  <p:sldSz cx="9144000" cy="6858000" type="screen4x3"/>
  <p:notesSz cx="6858000" cy="9077325"/>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mmart" initials="P" lastIdx="14" clrIdx="0"/>
  <p:cmAuthor id="1" name="Kirsten Olson" initials="K" lastIdx="4" clrIdx="1"/>
  <p:cmAuthor id="2" name="Administrator" initials="A" lastIdx="24" clrIdx="2"/>
  <p:cmAuthor id="3" name="Kaja Jurczynska" initials="KJ" lastIdx="5" clrIdx="3"/>
  <p:cmAuthor id="4" name="Erin Crandell" initials="EC" lastIdx="0" clrIdx="4"/>
  <p:cmAuthor id="5" name="Aria Gray" initials="AG" lastIdx="4"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500"/>
    <a:srgbClr val="780000"/>
    <a:srgbClr val="A0001E"/>
    <a:srgbClr val="505050"/>
    <a:srgbClr val="00B050"/>
    <a:srgbClr val="3C3D43"/>
    <a:srgbClr val="0078F0"/>
    <a:srgbClr val="0A5EEB"/>
    <a:srgbClr val="4899FC"/>
    <a:srgbClr val="FB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7" autoAdjust="0"/>
    <p:restoredTop sz="84230" autoAdjust="0"/>
  </p:normalViewPr>
  <p:slideViewPr>
    <p:cSldViewPr snapToGrid="0">
      <p:cViewPr>
        <p:scale>
          <a:sx n="80" d="100"/>
          <a:sy n="80" d="100"/>
        </p:scale>
        <p:origin x="-1728" y="-678"/>
      </p:cViewPr>
      <p:guideLst>
        <p:guide orient="horz" pos="2370"/>
        <p:guide pos="2880"/>
      </p:guideLst>
    </p:cSldViewPr>
  </p:slideViewPr>
  <p:notesTextViewPr>
    <p:cViewPr>
      <p:scale>
        <a:sx n="100" d="100"/>
        <a:sy n="100" d="100"/>
      </p:scale>
      <p:origin x="0" y="0"/>
    </p:cViewPr>
  </p:notesTextViewPr>
  <p:sorterViewPr>
    <p:cViewPr>
      <p:scale>
        <a:sx n="100" d="100"/>
        <a:sy n="100" d="100"/>
      </p:scale>
      <p:origin x="0" y="6480"/>
    </p:cViewPr>
  </p:sorterViewPr>
  <p:notesViewPr>
    <p:cSldViewPr snapToGrid="0" snapToObjects="1">
      <p:cViewPr varScale="1">
        <p:scale>
          <a:sx n="88" d="100"/>
          <a:sy n="88" d="100"/>
        </p:scale>
        <p:origin x="-1116" y="-96"/>
      </p:cViewPr>
      <p:guideLst>
        <p:guide orient="horz" pos="2859"/>
        <p:guide pos="2160"/>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3866"/>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latin typeface="Calibri"/>
            </a:endParaRPr>
          </a:p>
        </p:txBody>
      </p:sp>
      <p:sp>
        <p:nvSpPr>
          <p:cNvPr id="3" name="Date Placeholder 2"/>
          <p:cNvSpPr>
            <a:spLocks noGrp="1"/>
          </p:cNvSpPr>
          <p:nvPr>
            <p:ph type="dt" sz="quarter" idx="1"/>
          </p:nvPr>
        </p:nvSpPr>
        <p:spPr>
          <a:xfrm>
            <a:off x="3884613" y="0"/>
            <a:ext cx="2971800" cy="453866"/>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7BA3D45-CE4C-491B-8408-01B4E63BD14C}" type="datetimeFigureOut">
              <a:rPr lang="en-US">
                <a:latin typeface="Calibri"/>
              </a:rPr>
              <a:pPr>
                <a:defRPr/>
              </a:pPr>
              <a:t>3/15/2019</a:t>
            </a:fld>
            <a:endParaRPr lang="en-US" dirty="0">
              <a:latin typeface="Calibri"/>
            </a:endParaRPr>
          </a:p>
        </p:txBody>
      </p:sp>
      <p:sp>
        <p:nvSpPr>
          <p:cNvPr id="4" name="Footer Placeholder 3"/>
          <p:cNvSpPr>
            <a:spLocks noGrp="1"/>
          </p:cNvSpPr>
          <p:nvPr>
            <p:ph type="ftr" sz="quarter" idx="2"/>
          </p:nvPr>
        </p:nvSpPr>
        <p:spPr>
          <a:xfrm>
            <a:off x="0" y="8621883"/>
            <a:ext cx="2971800" cy="453866"/>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latin typeface="Calibri"/>
            </a:endParaRPr>
          </a:p>
        </p:txBody>
      </p:sp>
      <p:sp>
        <p:nvSpPr>
          <p:cNvPr id="5" name="Slide Number Placeholder 4"/>
          <p:cNvSpPr>
            <a:spLocks noGrp="1"/>
          </p:cNvSpPr>
          <p:nvPr>
            <p:ph type="sldNum" sz="quarter" idx="3"/>
          </p:nvPr>
        </p:nvSpPr>
        <p:spPr>
          <a:xfrm>
            <a:off x="3884613" y="8621883"/>
            <a:ext cx="2971800" cy="453866"/>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C01DB6D-9249-49F2-B83E-4058A24262F1}"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155185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3866"/>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3866"/>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66FEA8C-6FE2-4917-88AC-67E1A31F9162}" type="datetimeFigureOut">
              <a:rPr lang="en-US" smtClean="0"/>
              <a:pPr>
                <a:defRPr/>
              </a:pPr>
              <a:t>3/15/2019</a:t>
            </a:fld>
            <a:endParaRPr lang="en-US" dirty="0"/>
          </a:p>
        </p:txBody>
      </p:sp>
      <p:sp>
        <p:nvSpPr>
          <p:cNvPr id="4" name="Slide Image Placeholder 3"/>
          <p:cNvSpPr>
            <a:spLocks noGrp="1" noRot="1" noChangeAspect="1"/>
          </p:cNvSpPr>
          <p:nvPr>
            <p:ph type="sldImg" idx="2"/>
          </p:nvPr>
        </p:nvSpPr>
        <p:spPr>
          <a:xfrm>
            <a:off x="685800" y="681037"/>
            <a:ext cx="5486399" cy="4115759"/>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958862"/>
            <a:ext cx="5486400" cy="3437664"/>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21883"/>
            <a:ext cx="2971800" cy="453866"/>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21883"/>
            <a:ext cx="2971800" cy="453866"/>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0B99411-F59D-43B5-B375-7A3847E65800}" type="slidenum">
              <a:rPr lang="en-US" smtClean="0"/>
              <a:pPr>
                <a:defRPr/>
              </a:pPr>
              <a:t>‹#›</a:t>
            </a:fld>
            <a:endParaRPr lang="en-US" dirty="0"/>
          </a:p>
        </p:txBody>
      </p:sp>
    </p:spTree>
    <p:extLst>
      <p:ext uri="{BB962C8B-B14F-4D97-AF65-F5344CB8AC3E}">
        <p14:creationId xmlns:p14="http://schemas.microsoft.com/office/powerpoint/2010/main" val="286298274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1</a:t>
            </a:fld>
            <a:endParaRPr lang="en-US" dirty="0"/>
          </a:p>
        </p:txBody>
      </p:sp>
    </p:spTree>
    <p:extLst>
      <p:ext uri="{BB962C8B-B14F-4D97-AF65-F5344CB8AC3E}">
        <p14:creationId xmlns:p14="http://schemas.microsoft.com/office/powerpoint/2010/main" val="1596122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r>
              <a:rPr lang="en-US" dirty="0"/>
              <a:t>Data source: MOE Annual education statistical abstract (2012/13); UNESCO institute for </a:t>
            </a:r>
            <a:r>
              <a:rPr lang="en-US" dirty="0" smtClean="0"/>
              <a:t>statistics</a:t>
            </a:r>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10</a:t>
            </a:fld>
            <a:endParaRPr lang="en-US" dirty="0"/>
          </a:p>
        </p:txBody>
      </p:sp>
    </p:spTree>
    <p:extLst>
      <p:ext uri="{BB962C8B-B14F-4D97-AF65-F5344CB8AC3E}">
        <p14:creationId xmlns:p14="http://schemas.microsoft.com/office/powerpoint/2010/main" val="428628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r>
              <a:rPr lang="en-US" dirty="0" smtClean="0"/>
              <a:t>DHS 2011</a:t>
            </a:r>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11</a:t>
            </a:fld>
            <a:endParaRPr lang="en-US" dirty="0"/>
          </a:p>
        </p:txBody>
      </p:sp>
    </p:spTree>
    <p:extLst>
      <p:ext uri="{BB962C8B-B14F-4D97-AF65-F5344CB8AC3E}">
        <p14:creationId xmlns:p14="http://schemas.microsoft.com/office/powerpoint/2010/main" val="61679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r>
              <a:rPr lang="en-US" dirty="0" smtClean="0"/>
              <a:t>DHS 2011</a:t>
            </a:r>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12</a:t>
            </a:fld>
            <a:endParaRPr lang="en-US" dirty="0"/>
          </a:p>
        </p:txBody>
      </p:sp>
    </p:spTree>
    <p:extLst>
      <p:ext uri="{BB962C8B-B14F-4D97-AF65-F5344CB8AC3E}">
        <p14:creationId xmlns:p14="http://schemas.microsoft.com/office/powerpoint/2010/main" val="928642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r>
              <a:rPr lang="en-US" dirty="0" smtClean="0"/>
              <a:t>DHS 2011</a:t>
            </a:r>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13</a:t>
            </a:fld>
            <a:endParaRPr lang="en-US" dirty="0"/>
          </a:p>
        </p:txBody>
      </p:sp>
    </p:spTree>
    <p:extLst>
      <p:ext uri="{BB962C8B-B14F-4D97-AF65-F5344CB8AC3E}">
        <p14:creationId xmlns:p14="http://schemas.microsoft.com/office/powerpoint/2010/main" val="282185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r>
              <a:rPr lang="en-US" dirty="0" smtClean="0"/>
              <a:t>DHS 2011</a:t>
            </a:r>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14</a:t>
            </a:fld>
            <a:endParaRPr lang="en-US" dirty="0"/>
          </a:p>
        </p:txBody>
      </p:sp>
    </p:spTree>
    <p:extLst>
      <p:ext uri="{BB962C8B-B14F-4D97-AF65-F5344CB8AC3E}">
        <p14:creationId xmlns:p14="http://schemas.microsoft.com/office/powerpoint/2010/main" val="4160835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15</a:t>
            </a:fld>
            <a:endParaRPr lang="en-US" dirty="0"/>
          </a:p>
        </p:txBody>
      </p:sp>
    </p:spTree>
    <p:extLst>
      <p:ext uri="{BB962C8B-B14F-4D97-AF65-F5344CB8AC3E}">
        <p14:creationId xmlns:p14="http://schemas.microsoft.com/office/powerpoint/2010/main" val="391297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pPr marL="167541" indent="-167541">
              <a:buFontTx/>
              <a:buChar char="-"/>
            </a:pPr>
            <a:endParaRPr lang="en-US" dirty="0"/>
          </a:p>
        </p:txBody>
      </p:sp>
      <p:sp>
        <p:nvSpPr>
          <p:cNvPr id="4" name="Slide Number Placeholder 3"/>
          <p:cNvSpPr>
            <a:spLocks noGrp="1"/>
          </p:cNvSpPr>
          <p:nvPr>
            <p:ph type="sldNum" sz="quarter" idx="10"/>
          </p:nvPr>
        </p:nvSpPr>
        <p:spPr/>
        <p:txBody>
          <a:bodyPr/>
          <a:lstStyle/>
          <a:p>
            <a:fld id="{4D8A9C51-E855-458B-A822-5408931CFA0F}" type="slidenum">
              <a:rPr lang="en-US" smtClean="0"/>
              <a:pPr/>
              <a:t>17</a:t>
            </a:fld>
            <a:endParaRPr lang="en-US" dirty="0"/>
          </a:p>
        </p:txBody>
      </p:sp>
    </p:spTree>
    <p:extLst>
      <p:ext uri="{BB962C8B-B14F-4D97-AF65-F5344CB8AC3E}">
        <p14:creationId xmlns:p14="http://schemas.microsoft.com/office/powerpoint/2010/main" val="83753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18</a:t>
            </a:fld>
            <a:endParaRPr lang="en-US" dirty="0"/>
          </a:p>
        </p:txBody>
      </p:sp>
    </p:spTree>
    <p:extLst>
      <p:ext uri="{BB962C8B-B14F-4D97-AF65-F5344CB8AC3E}">
        <p14:creationId xmlns:p14="http://schemas.microsoft.com/office/powerpoint/2010/main" val="159612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fld id="{E2F6004B-E1F8-438B-B019-A471DDCC02B2}" type="slidenum">
              <a:rPr lang="en-US" b="0" smtClean="0"/>
              <a:pPr eaLnBrk="1" hangingPunct="1"/>
              <a:t>22</a:t>
            </a:fld>
            <a:endParaRPr lang="en-US" b="0" dirty="0" smtClean="0"/>
          </a:p>
        </p:txBody>
      </p:sp>
      <p:sp>
        <p:nvSpPr>
          <p:cNvPr id="370691" name="Rectangle 2"/>
          <p:cNvSpPr>
            <a:spLocks noGrp="1" noRot="1" noChangeAspect="1" noChangeArrowheads="1" noTextEdit="1"/>
          </p:cNvSpPr>
          <p:nvPr>
            <p:ph type="sldImg"/>
          </p:nvPr>
        </p:nvSpPr>
        <p:spPr>
          <a:xfrm>
            <a:off x="685800" y="681038"/>
            <a:ext cx="5486400" cy="4116387"/>
          </a:xfrm>
          <a:ln/>
        </p:spPr>
      </p:sp>
      <p:sp>
        <p:nvSpPr>
          <p:cNvPr id="370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600"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fld id="{E2F6004B-E1F8-438B-B019-A471DDCC02B2}" type="slidenum">
              <a:rPr lang="en-US" b="0" smtClean="0"/>
              <a:pPr eaLnBrk="1" hangingPunct="1"/>
              <a:t>23</a:t>
            </a:fld>
            <a:endParaRPr lang="en-US" b="0" dirty="0" smtClean="0"/>
          </a:p>
        </p:txBody>
      </p:sp>
      <p:sp>
        <p:nvSpPr>
          <p:cNvPr id="370691" name="Rectangle 2"/>
          <p:cNvSpPr>
            <a:spLocks noGrp="1" noRot="1" noChangeAspect="1" noChangeArrowheads="1" noTextEdit="1"/>
          </p:cNvSpPr>
          <p:nvPr>
            <p:ph type="sldImg"/>
          </p:nvPr>
        </p:nvSpPr>
        <p:spPr>
          <a:xfrm>
            <a:off x="685800" y="681038"/>
            <a:ext cx="5486400" cy="4116387"/>
          </a:xfrm>
          <a:ln/>
        </p:spPr>
      </p:sp>
      <p:sp>
        <p:nvSpPr>
          <p:cNvPr id="370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600"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2</a:t>
            </a:fld>
            <a:endParaRPr lang="en-US" dirty="0"/>
          </a:p>
        </p:txBody>
      </p:sp>
    </p:spTree>
    <p:extLst>
      <p:ext uri="{BB962C8B-B14F-4D97-AF65-F5344CB8AC3E}">
        <p14:creationId xmlns:p14="http://schemas.microsoft.com/office/powerpoint/2010/main" val="616796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fld id="{E2F6004B-E1F8-438B-B019-A471DDCC02B2}" type="slidenum">
              <a:rPr lang="en-US" b="0" smtClean="0"/>
              <a:pPr eaLnBrk="1" hangingPunct="1"/>
              <a:t>24</a:t>
            </a:fld>
            <a:endParaRPr lang="en-US" b="0" dirty="0" smtClean="0"/>
          </a:p>
        </p:txBody>
      </p:sp>
      <p:sp>
        <p:nvSpPr>
          <p:cNvPr id="370691" name="Rectangle 2"/>
          <p:cNvSpPr>
            <a:spLocks noGrp="1" noRot="1" noChangeAspect="1" noChangeArrowheads="1" noTextEdit="1"/>
          </p:cNvSpPr>
          <p:nvPr>
            <p:ph type="sldImg"/>
          </p:nvPr>
        </p:nvSpPr>
        <p:spPr>
          <a:xfrm>
            <a:off x="685800" y="681038"/>
            <a:ext cx="5486400" cy="4116387"/>
          </a:xfrm>
          <a:ln/>
        </p:spPr>
      </p:sp>
      <p:sp>
        <p:nvSpPr>
          <p:cNvPr id="370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600"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26</a:t>
            </a:fld>
            <a:endParaRPr lang="en-US" dirty="0"/>
          </a:p>
        </p:txBody>
      </p:sp>
    </p:spTree>
    <p:extLst>
      <p:ext uri="{BB962C8B-B14F-4D97-AF65-F5344CB8AC3E}">
        <p14:creationId xmlns:p14="http://schemas.microsoft.com/office/powerpoint/2010/main" val="692449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27</a:t>
            </a:fld>
            <a:endParaRPr lang="en-US" dirty="0"/>
          </a:p>
        </p:txBody>
      </p:sp>
    </p:spTree>
    <p:extLst>
      <p:ext uri="{BB962C8B-B14F-4D97-AF65-F5344CB8AC3E}">
        <p14:creationId xmlns:p14="http://schemas.microsoft.com/office/powerpoint/2010/main" val="692449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28</a:t>
            </a:fld>
            <a:endParaRPr lang="en-US" dirty="0"/>
          </a:p>
        </p:txBody>
      </p:sp>
    </p:spTree>
    <p:extLst>
      <p:ext uri="{BB962C8B-B14F-4D97-AF65-F5344CB8AC3E}">
        <p14:creationId xmlns:p14="http://schemas.microsoft.com/office/powerpoint/2010/main" val="2258597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29</a:t>
            </a:fld>
            <a:endParaRPr lang="en-US" dirty="0"/>
          </a:p>
        </p:txBody>
      </p:sp>
    </p:spTree>
    <p:extLst>
      <p:ext uri="{BB962C8B-B14F-4D97-AF65-F5344CB8AC3E}">
        <p14:creationId xmlns:p14="http://schemas.microsoft.com/office/powerpoint/2010/main" val="154483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30</a:t>
            </a:fld>
            <a:endParaRPr lang="en-US" dirty="0"/>
          </a:p>
        </p:txBody>
      </p:sp>
    </p:spTree>
    <p:extLst>
      <p:ext uri="{BB962C8B-B14F-4D97-AF65-F5344CB8AC3E}">
        <p14:creationId xmlns:p14="http://schemas.microsoft.com/office/powerpoint/2010/main" val="1596122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31</a:t>
            </a:fld>
            <a:endParaRPr lang="en-US" dirty="0"/>
          </a:p>
        </p:txBody>
      </p:sp>
    </p:spTree>
    <p:extLst>
      <p:ext uri="{BB962C8B-B14F-4D97-AF65-F5344CB8AC3E}">
        <p14:creationId xmlns:p14="http://schemas.microsoft.com/office/powerpoint/2010/main" val="616796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32</a:t>
            </a:fld>
            <a:endParaRPr lang="en-US" dirty="0"/>
          </a:p>
        </p:txBody>
      </p:sp>
    </p:spTree>
    <p:extLst>
      <p:ext uri="{BB962C8B-B14F-4D97-AF65-F5344CB8AC3E}">
        <p14:creationId xmlns:p14="http://schemas.microsoft.com/office/powerpoint/2010/main" val="61679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33</a:t>
            </a:fld>
            <a:endParaRPr lang="en-US" dirty="0"/>
          </a:p>
        </p:txBody>
      </p:sp>
    </p:spTree>
    <p:extLst>
      <p:ext uri="{BB962C8B-B14F-4D97-AF65-F5344CB8AC3E}">
        <p14:creationId xmlns:p14="http://schemas.microsoft.com/office/powerpoint/2010/main" val="61679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34</a:t>
            </a:fld>
            <a:endParaRPr lang="en-US" dirty="0"/>
          </a:p>
        </p:txBody>
      </p:sp>
    </p:spTree>
    <p:extLst>
      <p:ext uri="{BB962C8B-B14F-4D97-AF65-F5344CB8AC3E}">
        <p14:creationId xmlns:p14="http://schemas.microsoft.com/office/powerpoint/2010/main" val="307523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3</a:t>
            </a:fld>
            <a:endParaRPr lang="en-US" dirty="0"/>
          </a:p>
        </p:txBody>
      </p:sp>
    </p:spTree>
    <p:extLst>
      <p:ext uri="{BB962C8B-B14F-4D97-AF65-F5344CB8AC3E}">
        <p14:creationId xmlns:p14="http://schemas.microsoft.com/office/powerpoint/2010/main" val="616796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35</a:t>
            </a:fld>
            <a:endParaRPr lang="en-US" dirty="0"/>
          </a:p>
        </p:txBody>
      </p:sp>
    </p:spTree>
    <p:extLst>
      <p:ext uri="{BB962C8B-B14F-4D97-AF65-F5344CB8AC3E}">
        <p14:creationId xmlns:p14="http://schemas.microsoft.com/office/powerpoint/2010/main" val="1496967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4</a:t>
            </a:fld>
            <a:endParaRPr lang="en-US" dirty="0"/>
          </a:p>
        </p:txBody>
      </p:sp>
    </p:spTree>
    <p:extLst>
      <p:ext uri="{BB962C8B-B14F-4D97-AF65-F5344CB8AC3E}">
        <p14:creationId xmlns:p14="http://schemas.microsoft.com/office/powerpoint/2010/main" val="61679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5</a:t>
            </a:fld>
            <a:endParaRPr lang="en-US" dirty="0"/>
          </a:p>
        </p:txBody>
      </p:sp>
    </p:spTree>
    <p:extLst>
      <p:ext uri="{BB962C8B-B14F-4D97-AF65-F5344CB8AC3E}">
        <p14:creationId xmlns:p14="http://schemas.microsoft.com/office/powerpoint/2010/main" val="346066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6</a:t>
            </a:fld>
            <a:endParaRPr lang="en-US" dirty="0"/>
          </a:p>
        </p:txBody>
      </p:sp>
    </p:spTree>
    <p:extLst>
      <p:ext uri="{BB962C8B-B14F-4D97-AF65-F5344CB8AC3E}">
        <p14:creationId xmlns:p14="http://schemas.microsoft.com/office/powerpoint/2010/main" val="3460665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7</a:t>
            </a:fld>
            <a:endParaRPr lang="en-US" dirty="0"/>
          </a:p>
        </p:txBody>
      </p:sp>
    </p:spTree>
    <p:extLst>
      <p:ext uri="{BB962C8B-B14F-4D97-AF65-F5344CB8AC3E}">
        <p14:creationId xmlns:p14="http://schemas.microsoft.com/office/powerpoint/2010/main" val="2098197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r>
              <a:rPr lang="en-US" dirty="0"/>
              <a:t>High risk births lead to high maternal mortality rates. </a:t>
            </a:r>
          </a:p>
          <a:p>
            <a:pPr defTabSz="459104">
              <a:defRPr/>
            </a:pPr>
            <a:r>
              <a:rPr lang="en-US" dirty="0" smtClean="0"/>
              <a:t>In </a:t>
            </a:r>
            <a:r>
              <a:rPr lang="en-US" dirty="0"/>
              <a:t>Ethiopia, we have seen a decrease in maternal mortality rates over the past decade. however, approximately 2 women or girls dies every 2 hours due to complications from pregnancy or childbirth </a:t>
            </a:r>
          </a:p>
          <a:p>
            <a:pPr defTabSz="459104">
              <a:defRPr/>
            </a:pPr>
            <a:endParaRPr lang="en-US" dirty="0"/>
          </a:p>
          <a:p>
            <a:pPr defTabSz="459104">
              <a:defRPr/>
            </a:pPr>
            <a:r>
              <a:rPr lang="en-US" i="1" dirty="0" smtClean="0"/>
              <a:t>Note</a:t>
            </a:r>
            <a:r>
              <a:rPr lang="en-US" i="1" dirty="0"/>
              <a:t>: O</a:t>
            </a:r>
            <a:r>
              <a:rPr lang="en-US" dirty="0"/>
              <a:t>ut of 100,000 live births, 420 women and girls die due to complications from pregnancy or childbirth (World Bank). 13,000 women and girls die every year due to complications from pregnancy or childbirth (UNFPA). </a:t>
            </a:r>
          </a:p>
          <a:p>
            <a:r>
              <a:rPr lang="en-US" dirty="0" smtClean="0"/>
              <a:t>Source </a:t>
            </a:r>
            <a:r>
              <a:rPr lang="en-US" dirty="0"/>
              <a:t>UNFPA; DHS 2011</a:t>
            </a:r>
          </a:p>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8</a:t>
            </a:fld>
            <a:endParaRPr lang="en-US" dirty="0"/>
          </a:p>
        </p:txBody>
      </p:sp>
    </p:spTree>
    <p:extLst>
      <p:ext uri="{BB962C8B-B14F-4D97-AF65-F5344CB8AC3E}">
        <p14:creationId xmlns:p14="http://schemas.microsoft.com/office/powerpoint/2010/main" val="41735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4116387"/>
          </a:xfrm>
        </p:spPr>
      </p:sp>
      <p:sp>
        <p:nvSpPr>
          <p:cNvPr id="3" name="Notes Placeholder 2"/>
          <p:cNvSpPr>
            <a:spLocks noGrp="1"/>
          </p:cNvSpPr>
          <p:nvPr>
            <p:ph type="body" idx="1"/>
          </p:nvPr>
        </p:nvSpPr>
        <p:spPr/>
        <p:txBody>
          <a:bodyPr/>
          <a:lstStyle/>
          <a:p>
            <a:r>
              <a:rPr lang="en-US" dirty="0"/>
              <a:t>Mini DHS 2014</a:t>
            </a:r>
          </a:p>
          <a:p>
            <a:endParaRPr lang="en-US" dirty="0"/>
          </a:p>
        </p:txBody>
      </p:sp>
      <p:sp>
        <p:nvSpPr>
          <p:cNvPr id="4" name="Slide Number Placeholder 3"/>
          <p:cNvSpPr>
            <a:spLocks noGrp="1"/>
          </p:cNvSpPr>
          <p:nvPr>
            <p:ph type="sldNum" sz="quarter" idx="10"/>
          </p:nvPr>
        </p:nvSpPr>
        <p:spPr/>
        <p:txBody>
          <a:bodyPr/>
          <a:lstStyle/>
          <a:p>
            <a:pPr>
              <a:defRPr/>
            </a:pPr>
            <a:fld id="{70B99411-F59D-43B5-B375-7A3847E65800}" type="slidenum">
              <a:rPr lang="en-US" smtClean="0"/>
              <a:pPr>
                <a:defRPr/>
              </a:pPr>
              <a:t>9</a:t>
            </a:fld>
            <a:endParaRPr lang="en-US" dirty="0"/>
          </a:p>
        </p:txBody>
      </p:sp>
    </p:spTree>
    <p:extLst>
      <p:ext uri="{BB962C8B-B14F-4D97-AF65-F5344CB8AC3E}">
        <p14:creationId xmlns:p14="http://schemas.microsoft.com/office/powerpoint/2010/main" val="82467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10" name="Text Placeholder 9"/>
          <p:cNvSpPr>
            <a:spLocks noGrp="1"/>
          </p:cNvSpPr>
          <p:nvPr userDrawn="1">
            <p:ph type="body" sz="quarter" idx="16"/>
          </p:nvPr>
        </p:nvSpPr>
        <p:spPr>
          <a:xfrm>
            <a:off x="794237" y="673100"/>
            <a:ext cx="3942863" cy="533916"/>
          </a:xfrm>
          <a:prstGeom prst="rect">
            <a:avLst/>
          </a:prstGeom>
        </p:spPr>
        <p:txBody>
          <a:bodyPr/>
          <a:lstStyle>
            <a:lvl1pPr>
              <a:defRPr sz="4000"/>
            </a:lvl1pPr>
          </a:lstStyle>
          <a:p>
            <a:r>
              <a:rPr lang="en-US" b="1" dirty="0" smtClean="0">
                <a:solidFill>
                  <a:srgbClr val="A0001E"/>
                </a:solidFill>
              </a:rPr>
              <a:t>Meet </a:t>
            </a:r>
            <a:r>
              <a:rPr lang="en-US" b="1" dirty="0" err="1" smtClean="0">
                <a:solidFill>
                  <a:srgbClr val="A0001E"/>
                </a:solidFill>
              </a:rPr>
              <a:t>Asegedech</a:t>
            </a:r>
            <a:endParaRPr lang="en-US" b="1" dirty="0">
              <a:solidFill>
                <a:srgbClr val="A0001E"/>
              </a:solidFill>
            </a:endParaRPr>
          </a:p>
        </p:txBody>
      </p:sp>
      <p:sp>
        <p:nvSpPr>
          <p:cNvPr id="11" name="Text Placeholder 11"/>
          <p:cNvSpPr>
            <a:spLocks noGrp="1"/>
          </p:cNvSpPr>
          <p:nvPr userDrawn="1">
            <p:ph type="body" sz="quarter" idx="19"/>
          </p:nvPr>
        </p:nvSpPr>
        <p:spPr>
          <a:xfrm>
            <a:off x="845037" y="1638714"/>
            <a:ext cx="3650763" cy="3409121"/>
          </a:xfrm>
          <a:prstGeom prst="rect">
            <a:avLst/>
          </a:prstGeom>
        </p:spPr>
        <p:txBody>
          <a:bodyPr/>
          <a:lstStyle/>
          <a:p>
            <a:pPr>
              <a:spcBef>
                <a:spcPts val="300"/>
              </a:spcBef>
              <a:spcAft>
                <a:spcPts val="900"/>
              </a:spcAft>
            </a:pPr>
            <a:r>
              <a:rPr lang="en-US" sz="2000" dirty="0" err="1"/>
              <a:t>Asegedech</a:t>
            </a:r>
            <a:r>
              <a:rPr lang="en-US" sz="2000" dirty="0"/>
              <a:t> married </a:t>
            </a:r>
            <a:r>
              <a:rPr lang="en-US" sz="2000" dirty="0" err="1"/>
              <a:t>Abebe</a:t>
            </a:r>
            <a:r>
              <a:rPr lang="en-US" sz="2000" dirty="0"/>
              <a:t> at the age of 16. </a:t>
            </a:r>
          </a:p>
          <a:p>
            <a:pPr>
              <a:spcBef>
                <a:spcPts val="300"/>
              </a:spcBef>
              <a:spcAft>
                <a:spcPts val="900"/>
              </a:spcAft>
            </a:pPr>
            <a:r>
              <a:rPr lang="en-US" sz="2000" dirty="0" smtClean="0">
                <a:solidFill>
                  <a:srgbClr val="A0001E"/>
                </a:solidFill>
              </a:rPr>
              <a:t>They </a:t>
            </a:r>
            <a:r>
              <a:rPr lang="en-US" sz="2000" dirty="0">
                <a:solidFill>
                  <a:srgbClr val="A0001E"/>
                </a:solidFill>
              </a:rPr>
              <a:t>had their first child when </a:t>
            </a:r>
            <a:r>
              <a:rPr lang="en-US" sz="2000" dirty="0" err="1">
                <a:solidFill>
                  <a:srgbClr val="A0001E"/>
                </a:solidFill>
              </a:rPr>
              <a:t>Asegedech</a:t>
            </a:r>
            <a:r>
              <a:rPr lang="en-US" sz="2000" dirty="0">
                <a:solidFill>
                  <a:srgbClr val="A0001E"/>
                </a:solidFill>
              </a:rPr>
              <a:t> was 18 years old. </a:t>
            </a:r>
          </a:p>
          <a:p>
            <a:pPr>
              <a:spcBef>
                <a:spcPts val="300"/>
              </a:spcBef>
              <a:spcAft>
                <a:spcPts val="900"/>
              </a:spcAft>
            </a:pPr>
            <a:r>
              <a:rPr lang="en-US" sz="2000" dirty="0" err="1" smtClean="0"/>
              <a:t>Asegedech</a:t>
            </a:r>
            <a:r>
              <a:rPr lang="en-US" sz="2000" dirty="0" smtClean="0"/>
              <a:t> </a:t>
            </a:r>
            <a:r>
              <a:rPr lang="en-US" sz="2000" dirty="0"/>
              <a:t>is now 32 years old.</a:t>
            </a:r>
          </a:p>
          <a:p>
            <a:pPr>
              <a:spcBef>
                <a:spcPts val="300"/>
              </a:spcBef>
            </a:pPr>
            <a:endParaRPr lang="en-US" dirty="0"/>
          </a:p>
        </p:txBody>
      </p:sp>
      <p:sp>
        <p:nvSpPr>
          <p:cNvPr id="12" name="Text Placeholder 3"/>
          <p:cNvSpPr>
            <a:spLocks noGrp="1"/>
          </p:cNvSpPr>
          <p:nvPr userDrawn="1">
            <p:ph type="body" sz="quarter" idx="14"/>
          </p:nvPr>
        </p:nvSpPr>
        <p:spPr>
          <a:xfrm rot="16200000">
            <a:off x="3012446" y="4470466"/>
            <a:ext cx="4585580" cy="240293"/>
          </a:xfrm>
          <a:prstGeom prst="rect">
            <a:avLst/>
          </a:prstGeom>
        </p:spPr>
        <p:txBody>
          <a:bodyPr>
            <a:normAutofit/>
          </a:bodyPr>
          <a:lstStyle/>
          <a:p>
            <a:r>
              <a:rPr lang="en-US" sz="900" dirty="0" smtClean="0"/>
              <a:t>Photo by Ellen Smith</a:t>
            </a:r>
            <a:endParaRPr lang="en-US" sz="900" dirty="0"/>
          </a:p>
        </p:txBody>
      </p:sp>
      <p:pic>
        <p:nvPicPr>
          <p:cNvPr id="13" name="Picture 12" descr="Asegedech.jp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5422900" y="0"/>
            <a:ext cx="3784600" cy="68580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APID Single Series Chart Left Picture">
    <p:spTree>
      <p:nvGrpSpPr>
        <p:cNvPr id="1" name=""/>
        <p:cNvGrpSpPr/>
        <p:nvPr/>
      </p:nvGrpSpPr>
      <p:grpSpPr>
        <a:xfrm>
          <a:off x="0" y="0"/>
          <a:ext cx="0" cy="0"/>
          <a:chOff x="0" y="0"/>
          <a:chExt cx="0" cy="0"/>
        </a:xfrm>
      </p:grpSpPr>
      <p:sp>
        <p:nvSpPr>
          <p:cNvPr id="16" name="Picture Placeholder 15"/>
          <p:cNvSpPr>
            <a:spLocks noGrp="1"/>
          </p:cNvSpPr>
          <p:nvPr>
            <p:ph type="pic" sz="quarter" idx="19"/>
          </p:nvPr>
        </p:nvSpPr>
        <p:spPr>
          <a:xfrm>
            <a:off x="0" y="0"/>
            <a:ext cx="3209192" cy="6858000"/>
          </a:xfrm>
          <a:prstGeom prst="rect">
            <a:avLst/>
          </a:prstGeom>
        </p:spPr>
        <p:txBody>
          <a:bodyPr/>
          <a:lstStyle>
            <a:lvl1pPr>
              <a:defRPr>
                <a:latin typeface="Calibri"/>
              </a:defRPr>
            </a:lvl1pPr>
          </a:lstStyle>
          <a:p>
            <a:endParaRPr lang="en-US" dirty="0"/>
          </a:p>
        </p:txBody>
      </p:sp>
      <p:sp>
        <p:nvSpPr>
          <p:cNvPr id="14" name="Chart Placeholder 13"/>
          <p:cNvSpPr>
            <a:spLocks noGrp="1"/>
          </p:cNvSpPr>
          <p:nvPr>
            <p:ph type="chart" sz="quarter" idx="12"/>
          </p:nvPr>
        </p:nvSpPr>
        <p:spPr>
          <a:xfrm>
            <a:off x="4163210" y="2323652"/>
            <a:ext cx="4338952" cy="3927679"/>
          </a:xfrm>
          <a:prstGeom prst="rect">
            <a:avLst/>
          </a:prstGeom>
        </p:spPr>
        <p:txBody>
          <a:bodyPr rtlCol="0">
            <a:normAutofit/>
          </a:bodyPr>
          <a:lstStyle>
            <a:lvl1pPr>
              <a:defRPr sz="1800">
                <a:latin typeface="Calibri"/>
              </a:defRPr>
            </a:lvl1pPr>
          </a:lstStyle>
          <a:p>
            <a:pPr lvl="0"/>
            <a:endParaRPr lang="en-US" noProof="0" dirty="0"/>
          </a:p>
        </p:txBody>
      </p:sp>
      <p:sp>
        <p:nvSpPr>
          <p:cNvPr id="7" name="Date Placeholder 3"/>
          <p:cNvSpPr>
            <a:spLocks noGrp="1"/>
          </p:cNvSpPr>
          <p:nvPr>
            <p:ph type="dt" sz="half" idx="13"/>
          </p:nvPr>
        </p:nvSpPr>
        <p:spPr>
          <a:xfrm>
            <a:off x="6787661" y="6222756"/>
            <a:ext cx="2133600" cy="234950"/>
          </a:xfrm>
          <a:prstGeom prst="rect">
            <a:avLst/>
          </a:prstGeom>
        </p:spPr>
        <p:txBody>
          <a:bodyPr/>
          <a:lstStyle>
            <a:lvl1pPr algn="r">
              <a:defRPr sz="1050" b="0" i="0">
                <a:solidFill>
                  <a:srgbClr val="000000"/>
                </a:solidFill>
                <a:latin typeface="Calibri"/>
                <a:cs typeface="Calibri"/>
              </a:defRPr>
            </a:lvl1pPr>
          </a:lstStyle>
          <a:p>
            <a:pPr>
              <a:defRPr/>
            </a:pPr>
            <a:fld id="{7D7BC299-7420-2E42-824B-18091D23D6BA}" type="datetime1">
              <a:rPr lang="en-US" smtClean="0"/>
              <a:pPr>
                <a:defRPr/>
              </a:pPr>
              <a:t>3/15/2019</a:t>
            </a:fld>
            <a:endParaRPr lang="en-US" dirty="0"/>
          </a:p>
        </p:txBody>
      </p:sp>
      <p:sp>
        <p:nvSpPr>
          <p:cNvPr id="9" name="Slide Number Placeholder 5"/>
          <p:cNvSpPr>
            <a:spLocks noGrp="1"/>
          </p:cNvSpPr>
          <p:nvPr>
            <p:ph type="sldNum" sz="quarter" idx="15"/>
          </p:nvPr>
        </p:nvSpPr>
        <p:spPr>
          <a:xfrm>
            <a:off x="7842738" y="6477000"/>
            <a:ext cx="1072662" cy="244475"/>
          </a:xfrm>
          <a:prstGeom prst="rect">
            <a:avLst/>
          </a:prstGeom>
        </p:spPr>
        <p:txBody>
          <a:bodyPr/>
          <a:lstStyle>
            <a:lvl1pPr algn="r">
              <a:defRPr sz="1800" b="0" i="0">
                <a:solidFill>
                  <a:srgbClr val="000000"/>
                </a:solidFill>
                <a:latin typeface="Calibri"/>
                <a:cs typeface="Calibri"/>
              </a:defRPr>
            </a:lvl1pPr>
          </a:lstStyle>
          <a:p>
            <a:pPr>
              <a:defRPr/>
            </a:pPr>
            <a:fld id="{34402DB3-BA40-4153-B02A-4756AAC23DD9}" type="slidenum">
              <a:rPr lang="en-US" smtClean="0"/>
              <a:pPr>
                <a:defRPr/>
              </a:pPr>
              <a:t>‹#›</a:t>
            </a:fld>
            <a:endParaRPr lang="en-US" dirty="0"/>
          </a:p>
        </p:txBody>
      </p:sp>
      <p:sp>
        <p:nvSpPr>
          <p:cNvPr id="19" name="Text Placeholder 18"/>
          <p:cNvSpPr>
            <a:spLocks noGrp="1"/>
          </p:cNvSpPr>
          <p:nvPr>
            <p:ph type="body" sz="quarter" idx="18" hasCustomPrompt="1"/>
          </p:nvPr>
        </p:nvSpPr>
        <p:spPr>
          <a:xfrm rot="16200000">
            <a:off x="2153612" y="4054405"/>
            <a:ext cx="3705422" cy="298876"/>
          </a:xfrm>
          <a:prstGeom prst="rect">
            <a:avLst/>
          </a:prstGeom>
        </p:spPr>
        <p:txBody>
          <a:bodyPr lIns="0" tIns="0" rIns="0" bIns="0"/>
          <a:lstStyle>
            <a:lvl1pPr algn="ctr">
              <a:defRPr sz="1800">
                <a:solidFill>
                  <a:schemeClr val="tx2"/>
                </a:solidFill>
                <a:latin typeface="Calibri"/>
              </a:defRPr>
            </a:lvl1pPr>
          </a:lstStyle>
          <a:p>
            <a:pPr lvl="0"/>
            <a:r>
              <a:rPr lang="en-US" dirty="0" smtClean="0"/>
              <a:t>Click to add y-axis title (12 pt.)</a:t>
            </a:r>
          </a:p>
        </p:txBody>
      </p:sp>
      <p:sp>
        <p:nvSpPr>
          <p:cNvPr id="20" name="Text Placeholder 19"/>
          <p:cNvSpPr>
            <a:spLocks noGrp="1"/>
          </p:cNvSpPr>
          <p:nvPr>
            <p:ph type="body" sz="quarter" idx="20" hasCustomPrompt="1"/>
          </p:nvPr>
        </p:nvSpPr>
        <p:spPr>
          <a:xfrm rot="5400000">
            <a:off x="1026806" y="4450799"/>
            <a:ext cx="4589587" cy="224819"/>
          </a:xfrm>
          <a:prstGeom prst="rect">
            <a:avLst/>
          </a:prstGeom>
        </p:spPr>
        <p:txBody>
          <a:bodyPr lIns="91440" anchor="b"/>
          <a:lstStyle>
            <a:lvl1pPr algn="r">
              <a:defRPr lang="en-US" sz="800" kern="1200" baseline="0" dirty="0" smtClean="0">
                <a:solidFill>
                  <a:schemeClr val="tx1">
                    <a:lumMod val="50000"/>
                    <a:lumOff val="50000"/>
                  </a:schemeClr>
                </a:solidFill>
                <a:latin typeface="Calibri"/>
                <a:ea typeface="Calibri"/>
                <a:cs typeface="Calibri"/>
              </a:defRPr>
            </a:lvl1pPr>
          </a:lstStyle>
          <a:p>
            <a:pPr lvl="0"/>
            <a:r>
              <a:rPr lang="en-US" dirty="0" smtClean="0"/>
              <a:t>Photo by placeholder – 10 pt.</a:t>
            </a:r>
            <a:endParaRPr lang="en-US" dirty="0"/>
          </a:p>
        </p:txBody>
      </p:sp>
      <p:sp>
        <p:nvSpPr>
          <p:cNvPr id="18" name="Text Placeholder 16"/>
          <p:cNvSpPr>
            <a:spLocks noGrp="1"/>
          </p:cNvSpPr>
          <p:nvPr>
            <p:ph type="body" sz="quarter" idx="17" hasCustomPrompt="1"/>
          </p:nvPr>
        </p:nvSpPr>
        <p:spPr>
          <a:xfrm>
            <a:off x="3921432" y="6348046"/>
            <a:ext cx="4519246"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
        <p:nvSpPr>
          <p:cNvPr id="11" name="Title 1"/>
          <p:cNvSpPr>
            <a:spLocks noGrp="1"/>
          </p:cNvSpPr>
          <p:nvPr>
            <p:ph type="ctrTitle" hasCustomPrompt="1"/>
          </p:nvPr>
        </p:nvSpPr>
        <p:spPr>
          <a:xfrm>
            <a:off x="3921369" y="167054"/>
            <a:ext cx="4554416" cy="1507394"/>
          </a:xfrm>
          <a:prstGeom prst="rect">
            <a:avLst/>
          </a:prstGeom>
        </p:spPr>
        <p:txBody>
          <a:bodyPr anchor="b">
            <a:normAutofit/>
          </a:bodyPr>
          <a:lstStyle>
            <a:lvl1pPr algn="l">
              <a:defRPr sz="4000" b="0" i="0">
                <a:solidFill>
                  <a:schemeClr val="tx2"/>
                </a:solidFill>
                <a:latin typeface="Calibri"/>
                <a:cs typeface="Calibri"/>
              </a:defRPr>
            </a:lvl1pPr>
          </a:lstStyle>
          <a:p>
            <a:r>
              <a:rPr lang="en-US" dirty="0" smtClean="0"/>
              <a:t>Click to add title</a:t>
            </a:r>
            <a:endParaRPr lang="en-US" dirty="0"/>
          </a:p>
        </p:txBody>
      </p:sp>
      <p:sp>
        <p:nvSpPr>
          <p:cNvPr id="12" name="Subtitle 2"/>
          <p:cNvSpPr>
            <a:spLocks noGrp="1"/>
          </p:cNvSpPr>
          <p:nvPr>
            <p:ph type="subTitle" idx="1" hasCustomPrompt="1"/>
          </p:nvPr>
        </p:nvSpPr>
        <p:spPr>
          <a:xfrm>
            <a:off x="3921368" y="1711285"/>
            <a:ext cx="4563489" cy="71994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1"/>
                </a:solidFill>
                <a:latin typeface="Calibri"/>
                <a:ea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APID Row Chart - Left Picture">
    <p:spTree>
      <p:nvGrpSpPr>
        <p:cNvPr id="1" name=""/>
        <p:cNvGrpSpPr/>
        <p:nvPr/>
      </p:nvGrpSpPr>
      <p:grpSpPr>
        <a:xfrm>
          <a:off x="0" y="0"/>
          <a:ext cx="0" cy="0"/>
          <a:chOff x="0" y="0"/>
          <a:chExt cx="0" cy="0"/>
        </a:xfrm>
      </p:grpSpPr>
      <p:sp>
        <p:nvSpPr>
          <p:cNvPr id="16" name="Picture Placeholder 15"/>
          <p:cNvSpPr>
            <a:spLocks noGrp="1"/>
          </p:cNvSpPr>
          <p:nvPr>
            <p:ph type="pic" sz="quarter" idx="19"/>
          </p:nvPr>
        </p:nvSpPr>
        <p:spPr>
          <a:xfrm>
            <a:off x="0" y="0"/>
            <a:ext cx="3209192" cy="6858000"/>
          </a:xfrm>
          <a:prstGeom prst="rect">
            <a:avLst/>
          </a:prstGeom>
        </p:spPr>
        <p:txBody>
          <a:bodyPr/>
          <a:lstStyle>
            <a:lvl1pPr>
              <a:defRPr>
                <a:latin typeface="Calibri"/>
              </a:defRPr>
            </a:lvl1pPr>
          </a:lstStyle>
          <a:p>
            <a:endParaRPr lang="en-US" dirty="0"/>
          </a:p>
        </p:txBody>
      </p:sp>
      <p:sp>
        <p:nvSpPr>
          <p:cNvPr id="14" name="Chart Placeholder 13"/>
          <p:cNvSpPr>
            <a:spLocks noGrp="1"/>
          </p:cNvSpPr>
          <p:nvPr>
            <p:ph type="chart" sz="quarter" idx="12"/>
          </p:nvPr>
        </p:nvSpPr>
        <p:spPr>
          <a:xfrm>
            <a:off x="3771900" y="2162908"/>
            <a:ext cx="4730261" cy="3727937"/>
          </a:xfrm>
          <a:prstGeom prst="rect">
            <a:avLst/>
          </a:prstGeom>
        </p:spPr>
        <p:txBody>
          <a:bodyPr rtlCol="0">
            <a:normAutofit/>
          </a:bodyPr>
          <a:lstStyle>
            <a:lvl1pPr>
              <a:defRPr sz="1800">
                <a:latin typeface="Calibri"/>
              </a:defRPr>
            </a:lvl1pPr>
          </a:lstStyle>
          <a:p>
            <a:pPr lvl="0"/>
            <a:endParaRPr lang="en-US" noProof="0" dirty="0"/>
          </a:p>
        </p:txBody>
      </p:sp>
      <p:sp>
        <p:nvSpPr>
          <p:cNvPr id="7" name="Date Placeholder 3"/>
          <p:cNvSpPr>
            <a:spLocks noGrp="1"/>
          </p:cNvSpPr>
          <p:nvPr>
            <p:ph type="dt" sz="half" idx="13"/>
          </p:nvPr>
        </p:nvSpPr>
        <p:spPr>
          <a:xfrm>
            <a:off x="6787661" y="6222756"/>
            <a:ext cx="2133600" cy="234950"/>
          </a:xfrm>
          <a:prstGeom prst="rect">
            <a:avLst/>
          </a:prstGeom>
        </p:spPr>
        <p:txBody>
          <a:bodyPr/>
          <a:lstStyle>
            <a:lvl1pPr algn="r">
              <a:defRPr sz="1050" b="0" i="0">
                <a:solidFill>
                  <a:srgbClr val="000000"/>
                </a:solidFill>
                <a:latin typeface="Calibri"/>
                <a:cs typeface="Calibri"/>
              </a:defRPr>
            </a:lvl1pPr>
          </a:lstStyle>
          <a:p>
            <a:pPr>
              <a:defRPr/>
            </a:pPr>
            <a:fld id="{7D7BC299-7420-2E42-824B-18091D23D6BA}" type="datetime1">
              <a:rPr lang="en-US" smtClean="0"/>
              <a:pPr>
                <a:defRPr/>
              </a:pPr>
              <a:t>3/15/2019</a:t>
            </a:fld>
            <a:endParaRPr lang="en-US" dirty="0"/>
          </a:p>
        </p:txBody>
      </p:sp>
      <p:sp>
        <p:nvSpPr>
          <p:cNvPr id="9" name="Slide Number Placeholder 5"/>
          <p:cNvSpPr>
            <a:spLocks noGrp="1"/>
          </p:cNvSpPr>
          <p:nvPr>
            <p:ph type="sldNum" sz="quarter" idx="15"/>
          </p:nvPr>
        </p:nvSpPr>
        <p:spPr>
          <a:xfrm>
            <a:off x="7842738" y="6477000"/>
            <a:ext cx="1072662" cy="244475"/>
          </a:xfrm>
          <a:prstGeom prst="rect">
            <a:avLst/>
          </a:prstGeom>
        </p:spPr>
        <p:txBody>
          <a:bodyPr/>
          <a:lstStyle>
            <a:lvl1pPr algn="r">
              <a:defRPr sz="1800" b="0" i="0">
                <a:solidFill>
                  <a:srgbClr val="000000"/>
                </a:solidFill>
                <a:latin typeface="Calibri"/>
                <a:cs typeface="Calibri"/>
              </a:defRPr>
            </a:lvl1pPr>
          </a:lstStyle>
          <a:p>
            <a:pPr>
              <a:defRPr/>
            </a:pPr>
            <a:fld id="{34402DB3-BA40-4153-B02A-4756AAC23DD9}" type="slidenum">
              <a:rPr lang="en-US" smtClean="0"/>
              <a:pPr>
                <a:defRPr/>
              </a:pPr>
              <a:t>‹#›</a:t>
            </a:fld>
            <a:endParaRPr lang="en-US" dirty="0"/>
          </a:p>
        </p:txBody>
      </p:sp>
      <p:sp>
        <p:nvSpPr>
          <p:cNvPr id="19" name="Text Placeholder 18"/>
          <p:cNvSpPr>
            <a:spLocks noGrp="1"/>
          </p:cNvSpPr>
          <p:nvPr>
            <p:ph type="body" sz="quarter" idx="18" hasCustomPrompt="1"/>
          </p:nvPr>
        </p:nvSpPr>
        <p:spPr>
          <a:xfrm>
            <a:off x="4604546" y="5984929"/>
            <a:ext cx="3434311" cy="298876"/>
          </a:xfrm>
          <a:prstGeom prst="rect">
            <a:avLst/>
          </a:prstGeom>
        </p:spPr>
        <p:txBody>
          <a:bodyPr lIns="0" tIns="0" rIns="0" bIns="0"/>
          <a:lstStyle>
            <a:lvl1pPr algn="ctr">
              <a:defRPr sz="1800">
                <a:solidFill>
                  <a:schemeClr val="tx2"/>
                </a:solidFill>
                <a:latin typeface="Calibri"/>
              </a:defRPr>
            </a:lvl1pPr>
          </a:lstStyle>
          <a:p>
            <a:pPr lvl="0"/>
            <a:r>
              <a:rPr lang="en-US" dirty="0" smtClean="0"/>
              <a:t>Click to add y-axis title (12 pt.)</a:t>
            </a:r>
          </a:p>
        </p:txBody>
      </p:sp>
      <p:sp>
        <p:nvSpPr>
          <p:cNvPr id="20" name="Text Placeholder 19"/>
          <p:cNvSpPr>
            <a:spLocks noGrp="1"/>
          </p:cNvSpPr>
          <p:nvPr>
            <p:ph type="body" sz="quarter" idx="20" hasCustomPrompt="1"/>
          </p:nvPr>
        </p:nvSpPr>
        <p:spPr>
          <a:xfrm rot="5400000">
            <a:off x="1026806" y="4450799"/>
            <a:ext cx="4589587" cy="224819"/>
          </a:xfrm>
          <a:prstGeom prst="rect">
            <a:avLst/>
          </a:prstGeom>
        </p:spPr>
        <p:txBody>
          <a:bodyPr lIns="91440" anchor="b"/>
          <a:lstStyle>
            <a:lvl1pPr algn="r">
              <a:defRPr lang="en-US" sz="800" kern="1200" baseline="0" dirty="0" smtClean="0">
                <a:solidFill>
                  <a:schemeClr val="tx1">
                    <a:lumMod val="50000"/>
                    <a:lumOff val="50000"/>
                  </a:schemeClr>
                </a:solidFill>
                <a:latin typeface="Calibri"/>
                <a:ea typeface="Calibri"/>
                <a:cs typeface="Calibri"/>
              </a:defRPr>
            </a:lvl1pPr>
          </a:lstStyle>
          <a:p>
            <a:pPr lvl="0"/>
            <a:r>
              <a:rPr lang="en-US" dirty="0" smtClean="0"/>
              <a:t>Photo by placeholder – 10 pt.</a:t>
            </a:r>
            <a:endParaRPr lang="en-US" dirty="0"/>
          </a:p>
        </p:txBody>
      </p:sp>
      <p:sp>
        <p:nvSpPr>
          <p:cNvPr id="18" name="Text Placeholder 16"/>
          <p:cNvSpPr>
            <a:spLocks noGrp="1"/>
          </p:cNvSpPr>
          <p:nvPr>
            <p:ph type="body" sz="quarter" idx="17" hasCustomPrompt="1"/>
          </p:nvPr>
        </p:nvSpPr>
        <p:spPr>
          <a:xfrm>
            <a:off x="3921432" y="6348046"/>
            <a:ext cx="4519246"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
        <p:nvSpPr>
          <p:cNvPr id="11" name="Title 1"/>
          <p:cNvSpPr>
            <a:spLocks noGrp="1"/>
          </p:cNvSpPr>
          <p:nvPr>
            <p:ph type="ctrTitle" hasCustomPrompt="1"/>
          </p:nvPr>
        </p:nvSpPr>
        <p:spPr>
          <a:xfrm>
            <a:off x="3921369" y="167054"/>
            <a:ext cx="4554416" cy="1507394"/>
          </a:xfrm>
          <a:prstGeom prst="rect">
            <a:avLst/>
          </a:prstGeom>
        </p:spPr>
        <p:txBody>
          <a:bodyPr anchor="b">
            <a:normAutofit/>
          </a:bodyPr>
          <a:lstStyle>
            <a:lvl1pPr algn="l">
              <a:defRPr sz="4000" b="0" i="0">
                <a:solidFill>
                  <a:schemeClr val="tx2"/>
                </a:solidFill>
                <a:latin typeface="Calibri"/>
                <a:cs typeface="Calibri"/>
              </a:defRPr>
            </a:lvl1pPr>
          </a:lstStyle>
          <a:p>
            <a:r>
              <a:rPr lang="en-US" dirty="0" smtClean="0"/>
              <a:t>Click to add title</a:t>
            </a:r>
            <a:endParaRPr lang="en-US" dirty="0"/>
          </a:p>
        </p:txBody>
      </p:sp>
      <p:sp>
        <p:nvSpPr>
          <p:cNvPr id="12" name="Subtitle 2"/>
          <p:cNvSpPr>
            <a:spLocks noGrp="1"/>
          </p:cNvSpPr>
          <p:nvPr>
            <p:ph type="subTitle" idx="1" hasCustomPrompt="1"/>
          </p:nvPr>
        </p:nvSpPr>
        <p:spPr>
          <a:xfrm>
            <a:off x="3921368" y="1711285"/>
            <a:ext cx="4563489" cy="51316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1"/>
                </a:solidFill>
                <a:latin typeface="Calibri"/>
                <a:ea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PID Multiple Series Chart">
    <p:spTree>
      <p:nvGrpSpPr>
        <p:cNvPr id="1" name=""/>
        <p:cNvGrpSpPr/>
        <p:nvPr/>
      </p:nvGrpSpPr>
      <p:grpSpPr>
        <a:xfrm>
          <a:off x="0" y="0"/>
          <a:ext cx="0" cy="0"/>
          <a:chOff x="0" y="0"/>
          <a:chExt cx="0" cy="0"/>
        </a:xfrm>
      </p:grpSpPr>
      <p:sp>
        <p:nvSpPr>
          <p:cNvPr id="14" name="Chart Placeholder 13"/>
          <p:cNvSpPr>
            <a:spLocks noGrp="1"/>
          </p:cNvSpPr>
          <p:nvPr>
            <p:ph type="chart" sz="quarter" idx="12"/>
          </p:nvPr>
        </p:nvSpPr>
        <p:spPr>
          <a:xfrm>
            <a:off x="1215616" y="2237592"/>
            <a:ext cx="5219424" cy="3883510"/>
          </a:xfrm>
          <a:prstGeom prst="rect">
            <a:avLst/>
          </a:prstGeom>
        </p:spPr>
        <p:txBody>
          <a:bodyPr rtlCol="0">
            <a:normAutofit/>
          </a:bodyPr>
          <a:lstStyle>
            <a:lvl1pPr>
              <a:defRPr sz="1800">
                <a:latin typeface="Calibri"/>
              </a:defRPr>
            </a:lvl1pPr>
          </a:lstStyle>
          <a:p>
            <a:pPr lvl="0"/>
            <a:endParaRPr lang="en-US" noProof="0" dirty="0"/>
          </a:p>
        </p:txBody>
      </p:sp>
      <p:sp>
        <p:nvSpPr>
          <p:cNvPr id="7" name="Date Placeholder 3"/>
          <p:cNvSpPr>
            <a:spLocks noGrp="1"/>
          </p:cNvSpPr>
          <p:nvPr>
            <p:ph type="dt" sz="half" idx="13"/>
          </p:nvPr>
        </p:nvSpPr>
        <p:spPr>
          <a:xfrm>
            <a:off x="6787661" y="6222756"/>
            <a:ext cx="2133600" cy="234950"/>
          </a:xfrm>
          <a:prstGeom prst="rect">
            <a:avLst/>
          </a:prstGeom>
        </p:spPr>
        <p:txBody>
          <a:bodyPr/>
          <a:lstStyle>
            <a:lvl1pPr algn="r">
              <a:defRPr sz="1050" b="0" i="0">
                <a:solidFill>
                  <a:srgbClr val="000000"/>
                </a:solidFill>
                <a:latin typeface="Calibri"/>
                <a:cs typeface="Calibri"/>
              </a:defRPr>
            </a:lvl1pPr>
          </a:lstStyle>
          <a:p>
            <a:pPr>
              <a:defRPr/>
            </a:pPr>
            <a:fld id="{7D7BC299-7420-2E42-824B-18091D23D6BA}" type="datetime1">
              <a:rPr lang="en-US" smtClean="0"/>
              <a:pPr>
                <a:defRPr/>
              </a:pPr>
              <a:t>3/15/2019</a:t>
            </a:fld>
            <a:endParaRPr lang="en-US" dirty="0"/>
          </a:p>
        </p:txBody>
      </p:sp>
      <p:sp>
        <p:nvSpPr>
          <p:cNvPr id="9" name="Slide Number Placeholder 5"/>
          <p:cNvSpPr>
            <a:spLocks noGrp="1"/>
          </p:cNvSpPr>
          <p:nvPr>
            <p:ph type="sldNum" sz="quarter" idx="15"/>
          </p:nvPr>
        </p:nvSpPr>
        <p:spPr>
          <a:xfrm>
            <a:off x="7842738" y="6477000"/>
            <a:ext cx="1072662" cy="244475"/>
          </a:xfrm>
          <a:prstGeom prst="rect">
            <a:avLst/>
          </a:prstGeom>
        </p:spPr>
        <p:txBody>
          <a:bodyPr/>
          <a:lstStyle>
            <a:lvl1pPr algn="r">
              <a:defRPr sz="1800" b="0" i="0">
                <a:solidFill>
                  <a:srgbClr val="000000"/>
                </a:solidFill>
                <a:latin typeface="Calibri"/>
                <a:cs typeface="Calibri"/>
              </a:defRPr>
            </a:lvl1pPr>
          </a:lstStyle>
          <a:p>
            <a:pPr>
              <a:defRPr/>
            </a:pPr>
            <a:fld id="{34402DB3-BA40-4153-B02A-4756AAC23DD9}" type="slidenum">
              <a:rPr lang="en-US" smtClean="0"/>
              <a:pPr>
                <a:defRPr/>
              </a:pPr>
              <a:t>‹#›</a:t>
            </a:fld>
            <a:endParaRPr lang="en-US" dirty="0"/>
          </a:p>
        </p:txBody>
      </p:sp>
      <p:sp>
        <p:nvSpPr>
          <p:cNvPr id="21" name="Text Placeholder 18"/>
          <p:cNvSpPr>
            <a:spLocks noGrp="1"/>
          </p:cNvSpPr>
          <p:nvPr>
            <p:ph type="body" sz="quarter" idx="18" hasCustomPrompt="1"/>
          </p:nvPr>
        </p:nvSpPr>
        <p:spPr>
          <a:xfrm rot="16200000">
            <a:off x="-780750" y="3822027"/>
            <a:ext cx="3434311" cy="298876"/>
          </a:xfrm>
          <a:prstGeom prst="rect">
            <a:avLst/>
          </a:prstGeom>
        </p:spPr>
        <p:txBody>
          <a:bodyPr lIns="0" tIns="0" rIns="0" bIns="0"/>
          <a:lstStyle>
            <a:lvl1pPr algn="ctr">
              <a:defRPr sz="1800">
                <a:solidFill>
                  <a:schemeClr val="tx2"/>
                </a:solidFill>
                <a:latin typeface="Calibri"/>
              </a:defRPr>
            </a:lvl1pPr>
          </a:lstStyle>
          <a:p>
            <a:pPr lvl="0"/>
            <a:r>
              <a:rPr lang="en-US" dirty="0" smtClean="0"/>
              <a:t>Click to add y-axis title (12 pt.)</a:t>
            </a:r>
          </a:p>
        </p:txBody>
      </p:sp>
      <p:sp>
        <p:nvSpPr>
          <p:cNvPr id="16" name="Title 1"/>
          <p:cNvSpPr>
            <a:spLocks noGrp="1"/>
          </p:cNvSpPr>
          <p:nvPr>
            <p:ph type="ctrTitle" hasCustomPrompt="1"/>
          </p:nvPr>
        </p:nvSpPr>
        <p:spPr>
          <a:xfrm>
            <a:off x="860912" y="325315"/>
            <a:ext cx="7368687" cy="1351514"/>
          </a:xfrm>
          <a:prstGeom prst="rect">
            <a:avLst/>
          </a:prstGeom>
        </p:spPr>
        <p:txBody>
          <a:bodyPr anchor="b">
            <a:normAutofit/>
          </a:bodyPr>
          <a:lstStyle>
            <a:lvl1pPr algn="l">
              <a:lnSpc>
                <a:spcPct val="100000"/>
              </a:lnSpc>
              <a:defRPr sz="4000" b="0" i="0" baseline="0">
                <a:solidFill>
                  <a:schemeClr val="tx2"/>
                </a:solidFill>
                <a:latin typeface="Calibri"/>
                <a:cs typeface="Calibri"/>
              </a:defRPr>
            </a:lvl1pPr>
          </a:lstStyle>
          <a:p>
            <a:r>
              <a:rPr lang="en-US" dirty="0" smtClean="0"/>
              <a:t>Click to add title – 40 pt.</a:t>
            </a:r>
            <a:endParaRPr lang="en-US" dirty="0"/>
          </a:p>
        </p:txBody>
      </p:sp>
      <p:sp>
        <p:nvSpPr>
          <p:cNvPr id="18" name="Subtitle 2"/>
          <p:cNvSpPr>
            <a:spLocks noGrp="1"/>
          </p:cNvSpPr>
          <p:nvPr>
            <p:ph type="subTitle" idx="1" hasCustomPrompt="1"/>
          </p:nvPr>
        </p:nvSpPr>
        <p:spPr>
          <a:xfrm>
            <a:off x="868054" y="1718429"/>
            <a:ext cx="7361545" cy="497233"/>
          </a:xfrm>
          <a:prstGeom prst="rect">
            <a:avLst/>
          </a:prstGeom>
        </p:spPr>
        <p:txBody>
          <a:bodyPr lIns="0" tIns="0" rIns="0" bIns="0" anchor="t">
            <a:normAutofit/>
          </a:bodyPr>
          <a:lstStyle>
            <a:lvl1pPr marL="0" indent="0" algn="l">
              <a:buNone/>
              <a:defRPr sz="18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 </a:t>
            </a:r>
            <a:endParaRPr lang="en-US" dirty="0"/>
          </a:p>
        </p:txBody>
      </p:sp>
      <p:sp>
        <p:nvSpPr>
          <p:cNvPr id="10"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APID Message - Left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3594226" cy="6858000"/>
          </a:xfrm>
          <a:prstGeom prst="rect">
            <a:avLst/>
          </a:prstGeom>
        </p:spPr>
        <p:txBody>
          <a:bodyPr/>
          <a:lstStyle>
            <a:lvl1pPr>
              <a:defRPr>
                <a:latin typeface="Calibri"/>
              </a:defRPr>
            </a:lvl1pPr>
          </a:lstStyle>
          <a:p>
            <a:endParaRPr lang="en-US" dirty="0"/>
          </a:p>
        </p:txBody>
      </p:sp>
      <p:sp>
        <p:nvSpPr>
          <p:cNvPr id="5" name="Slide Number Placeholder 4"/>
          <p:cNvSpPr>
            <a:spLocks noGrp="1"/>
          </p:cNvSpPr>
          <p:nvPr>
            <p:ph type="sldNum" sz="quarter" idx="12"/>
          </p:nvPr>
        </p:nvSpPr>
        <p:spPr>
          <a:xfrm>
            <a:off x="7851530" y="6477000"/>
            <a:ext cx="1075589" cy="244475"/>
          </a:xfrm>
          <a:prstGeom prst="rect">
            <a:avLst/>
          </a:prstGeom>
        </p:spPr>
        <p:txBody>
          <a:bodyPr/>
          <a:lstStyle>
            <a:lvl1pPr>
              <a:defRPr>
                <a:latin typeface="Calibri"/>
              </a:defRPr>
            </a:lvl1pPr>
          </a:lstStyle>
          <a:p>
            <a:pPr>
              <a:defRPr/>
            </a:pPr>
            <a:fld id="{3251E34F-BA98-441A-813E-C5CB75980AB9}" type="slidenum">
              <a:rPr lang="en-US" smtClean="0"/>
              <a:pPr>
                <a:defRPr/>
              </a:pPr>
              <a:t>‹#›</a:t>
            </a:fld>
            <a:endParaRPr lang="en-US" dirty="0"/>
          </a:p>
        </p:txBody>
      </p:sp>
      <p:sp>
        <p:nvSpPr>
          <p:cNvPr id="9" name="Text Placeholder 8"/>
          <p:cNvSpPr>
            <a:spLocks noGrp="1"/>
          </p:cNvSpPr>
          <p:nvPr>
            <p:ph type="body" sz="quarter" idx="14" hasCustomPrompt="1"/>
          </p:nvPr>
        </p:nvSpPr>
        <p:spPr>
          <a:xfrm rot="5400000">
            <a:off x="1401673" y="4438665"/>
            <a:ext cx="4598378" cy="240293"/>
          </a:xfrm>
          <a:prstGeom prst="rect">
            <a:avLst/>
          </a:prstGeom>
        </p:spPr>
        <p:txBody>
          <a:bodyPr lIns="91440" anchor="b"/>
          <a:lstStyle>
            <a:lvl1pPr algn="r">
              <a:defRPr sz="800">
                <a:solidFill>
                  <a:schemeClr val="tx1">
                    <a:lumMod val="50000"/>
                    <a:lumOff val="50000"/>
                  </a:schemeClr>
                </a:solidFill>
                <a:latin typeface="Calibri"/>
              </a:defRPr>
            </a:lvl1pPr>
          </a:lstStyle>
          <a:p>
            <a:pPr lvl="0"/>
            <a:r>
              <a:rPr lang="en-US" dirty="0" smtClean="0"/>
              <a:t>Photo by placeholder –8 pt.</a:t>
            </a:r>
            <a:endParaRPr lang="en-US" dirty="0"/>
          </a:p>
        </p:txBody>
      </p:sp>
      <p:sp>
        <p:nvSpPr>
          <p:cNvPr id="13" name="Text Placeholder 12"/>
          <p:cNvSpPr>
            <a:spLocks noGrp="1"/>
          </p:cNvSpPr>
          <p:nvPr>
            <p:ph type="body" sz="quarter" idx="16" hasCustomPrompt="1"/>
          </p:nvPr>
        </p:nvSpPr>
        <p:spPr>
          <a:xfrm>
            <a:off x="4352192" y="1002323"/>
            <a:ext cx="4064552" cy="1360392"/>
          </a:xfrm>
          <a:prstGeom prst="rect">
            <a:avLst/>
          </a:prstGeom>
        </p:spPr>
        <p:txBody>
          <a:bodyPr lIns="0" tIns="0" rIns="0" bIns="0" anchor="b"/>
          <a:lstStyle>
            <a:lvl1pPr>
              <a:defRPr sz="4000">
                <a:solidFill>
                  <a:schemeClr val="tx1"/>
                </a:solidFill>
                <a:latin typeface="Calibri"/>
              </a:defRPr>
            </a:lvl1pPr>
            <a:lvl2pPr>
              <a:defRPr sz="4000"/>
            </a:lvl2pPr>
            <a:lvl3pPr>
              <a:defRPr sz="4000"/>
            </a:lvl3pPr>
            <a:lvl4pPr>
              <a:defRPr sz="4000"/>
            </a:lvl4pPr>
            <a:lvl5pPr>
              <a:defRPr sz="4000"/>
            </a:lvl5pPr>
          </a:lstStyle>
          <a:p>
            <a:pPr lvl="0"/>
            <a:r>
              <a:rPr lang="en-US" dirty="0" smtClean="0"/>
              <a:t>Message Title</a:t>
            </a:r>
          </a:p>
        </p:txBody>
      </p:sp>
      <p:sp>
        <p:nvSpPr>
          <p:cNvPr id="20" name="Text Placeholder 19"/>
          <p:cNvSpPr>
            <a:spLocks noGrp="1"/>
          </p:cNvSpPr>
          <p:nvPr>
            <p:ph type="body" sz="quarter" idx="19" hasCustomPrompt="1"/>
          </p:nvPr>
        </p:nvSpPr>
        <p:spPr>
          <a:xfrm>
            <a:off x="4353545" y="2795954"/>
            <a:ext cx="4119187" cy="2804747"/>
          </a:xfrm>
          <a:prstGeom prst="rect">
            <a:avLst/>
          </a:prstGeom>
        </p:spPr>
        <p:txBody>
          <a:bodyPr lIns="0" rIns="0"/>
          <a:lstStyle>
            <a:lvl1pPr>
              <a:defRPr baseline="0">
                <a:latin typeface="Calibri"/>
              </a:defRPr>
            </a:lvl1pPr>
            <a:lvl2pPr>
              <a:defRPr sz="2200">
                <a:solidFill>
                  <a:schemeClr val="tx2"/>
                </a:solidFill>
                <a:latin typeface="Calibri"/>
              </a:defRPr>
            </a:lvl2pPr>
          </a:lstStyle>
          <a:p>
            <a:pPr lvl="0"/>
            <a:r>
              <a:rPr lang="en-US" dirty="0" smtClean="0"/>
              <a:t>Click to enter message</a:t>
            </a:r>
          </a:p>
          <a:p>
            <a:pPr lvl="1"/>
            <a:r>
              <a:rPr lang="en-US" dirty="0" smtClean="0"/>
              <a:t>Second level</a:t>
            </a:r>
          </a:p>
        </p:txBody>
      </p:sp>
      <p:sp>
        <p:nvSpPr>
          <p:cNvPr id="12" name="Text Placeholder 14"/>
          <p:cNvSpPr>
            <a:spLocks noGrp="1"/>
          </p:cNvSpPr>
          <p:nvPr>
            <p:ph type="body" sz="quarter" idx="20" hasCustomPrompt="1"/>
          </p:nvPr>
        </p:nvSpPr>
        <p:spPr>
          <a:xfrm>
            <a:off x="4351972" y="2406160"/>
            <a:ext cx="4055764" cy="45134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2"/>
                </a:solidFill>
                <a:latin typeface="Calibri"/>
                <a:ea typeface="Calibri"/>
                <a:cs typeface="Calibri"/>
              </a:defRPr>
            </a:lvl1pPr>
          </a:lstStyle>
          <a:p>
            <a:pPr lvl="0"/>
            <a:r>
              <a:rPr lang="en-US" dirty="0" smtClean="0"/>
              <a:t>Subtitle</a:t>
            </a:r>
            <a:endParaRPr lang="en-US" dirty="0"/>
          </a:p>
        </p:txBody>
      </p:sp>
      <p:sp>
        <p:nvSpPr>
          <p:cNvPr id="14" name="Text Placeholder 16"/>
          <p:cNvSpPr>
            <a:spLocks noGrp="1"/>
          </p:cNvSpPr>
          <p:nvPr>
            <p:ph type="body" sz="quarter" idx="17" hasCustomPrompt="1"/>
          </p:nvPr>
        </p:nvSpPr>
        <p:spPr>
          <a:xfrm>
            <a:off x="4352191" y="6348046"/>
            <a:ext cx="4141177"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APID Message - Right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486401" y="1"/>
            <a:ext cx="3684762" cy="6858000"/>
          </a:xfrm>
          <a:prstGeom prst="rect">
            <a:avLst/>
          </a:prstGeom>
        </p:spPr>
        <p:txBody>
          <a:bodyPr/>
          <a:lstStyle>
            <a:lvl1pPr>
              <a:defRPr>
                <a:latin typeface="Calibri"/>
              </a:defRPr>
            </a:lvl1pPr>
          </a:lstStyle>
          <a:p>
            <a:endParaRPr lang="en-US" dirty="0"/>
          </a:p>
        </p:txBody>
      </p:sp>
      <p:sp>
        <p:nvSpPr>
          <p:cNvPr id="5" name="Slide Number Placeholder 4"/>
          <p:cNvSpPr>
            <a:spLocks noGrp="1"/>
          </p:cNvSpPr>
          <p:nvPr>
            <p:ph type="sldNum" sz="quarter" idx="12"/>
          </p:nvPr>
        </p:nvSpPr>
        <p:spPr>
          <a:xfrm>
            <a:off x="7860322" y="6477000"/>
            <a:ext cx="1066797" cy="244475"/>
          </a:xfrm>
          <a:prstGeom prst="rect">
            <a:avLst/>
          </a:prstGeom>
        </p:spPr>
        <p:txBody>
          <a:bodyPr/>
          <a:lstStyle>
            <a:lvl1pPr>
              <a:defRPr>
                <a:latin typeface="Calibri"/>
              </a:defRPr>
            </a:lvl1pPr>
          </a:lstStyle>
          <a:p>
            <a:pPr>
              <a:defRPr/>
            </a:pPr>
            <a:fld id="{3251E34F-BA98-441A-813E-C5CB75980AB9}" type="slidenum">
              <a:rPr lang="en-US" smtClean="0"/>
              <a:pPr>
                <a:defRPr/>
              </a:pPr>
              <a:t>‹#›</a:t>
            </a:fld>
            <a:endParaRPr lang="en-US" dirty="0"/>
          </a:p>
        </p:txBody>
      </p:sp>
      <p:sp>
        <p:nvSpPr>
          <p:cNvPr id="9" name="Text Placeholder 8"/>
          <p:cNvSpPr>
            <a:spLocks noGrp="1"/>
          </p:cNvSpPr>
          <p:nvPr>
            <p:ph type="body" sz="quarter" idx="14" hasCustomPrompt="1"/>
          </p:nvPr>
        </p:nvSpPr>
        <p:spPr>
          <a:xfrm rot="16200000">
            <a:off x="3076366" y="4445066"/>
            <a:ext cx="4585580" cy="240293"/>
          </a:xfrm>
          <a:prstGeom prst="rect">
            <a:avLst/>
          </a:prstGeom>
        </p:spPr>
        <p:txBody>
          <a:bodyPr lIns="91440" anchor="b"/>
          <a:lstStyle>
            <a:lvl1pPr algn="l">
              <a:defRPr sz="800">
                <a:solidFill>
                  <a:schemeClr val="tx1">
                    <a:lumMod val="50000"/>
                    <a:lumOff val="50000"/>
                  </a:schemeClr>
                </a:solidFill>
                <a:latin typeface="Calibri"/>
              </a:defRPr>
            </a:lvl1pPr>
          </a:lstStyle>
          <a:p>
            <a:pPr lvl="0"/>
            <a:r>
              <a:rPr lang="en-US" dirty="0" smtClean="0"/>
              <a:t>Photo by placeholder – 8 pt.</a:t>
            </a:r>
            <a:endParaRPr lang="en-US" dirty="0"/>
          </a:p>
        </p:txBody>
      </p:sp>
      <p:sp>
        <p:nvSpPr>
          <p:cNvPr id="13" name="Text Placeholder 12"/>
          <p:cNvSpPr>
            <a:spLocks noGrp="1"/>
          </p:cNvSpPr>
          <p:nvPr>
            <p:ph type="body" sz="quarter" idx="16" hasCustomPrompt="1"/>
          </p:nvPr>
        </p:nvSpPr>
        <p:spPr>
          <a:xfrm>
            <a:off x="866529" y="1055078"/>
            <a:ext cx="3942863" cy="1307638"/>
          </a:xfrm>
          <a:prstGeom prst="rect">
            <a:avLst/>
          </a:prstGeom>
        </p:spPr>
        <p:txBody>
          <a:bodyPr lIns="0" tIns="0" rIns="0" bIns="0" anchor="b"/>
          <a:lstStyle>
            <a:lvl1pPr>
              <a:defRPr sz="4000">
                <a:solidFill>
                  <a:schemeClr val="tx1"/>
                </a:solidFill>
                <a:latin typeface="Calibri"/>
              </a:defRPr>
            </a:lvl1pPr>
            <a:lvl2pPr>
              <a:defRPr sz="4000"/>
            </a:lvl2pPr>
            <a:lvl3pPr>
              <a:defRPr sz="4000"/>
            </a:lvl3pPr>
            <a:lvl4pPr>
              <a:defRPr sz="4000"/>
            </a:lvl4pPr>
            <a:lvl5pPr>
              <a:defRPr sz="4000"/>
            </a:lvl5pPr>
          </a:lstStyle>
          <a:p>
            <a:pPr lvl="0"/>
            <a:r>
              <a:rPr lang="en-US" dirty="0" smtClean="0"/>
              <a:t>Message Title</a:t>
            </a:r>
          </a:p>
        </p:txBody>
      </p:sp>
      <p:sp>
        <p:nvSpPr>
          <p:cNvPr id="20" name="Text Placeholder 19"/>
          <p:cNvSpPr>
            <a:spLocks noGrp="1"/>
          </p:cNvSpPr>
          <p:nvPr>
            <p:ph type="body" sz="quarter" idx="19" hasCustomPrompt="1"/>
          </p:nvPr>
        </p:nvSpPr>
        <p:spPr>
          <a:xfrm>
            <a:off x="870437" y="2866293"/>
            <a:ext cx="3938955" cy="2734408"/>
          </a:xfrm>
          <a:prstGeom prst="rect">
            <a:avLst/>
          </a:prstGeom>
        </p:spPr>
        <p:txBody>
          <a:bodyPr lIns="0" rIns="0"/>
          <a:lstStyle>
            <a:lvl1pPr>
              <a:defRPr baseline="0">
                <a:latin typeface="Calibri"/>
              </a:defRPr>
            </a:lvl1pPr>
            <a:lvl2pPr>
              <a:defRPr sz="2200">
                <a:solidFill>
                  <a:schemeClr val="tx2"/>
                </a:solidFill>
                <a:latin typeface="Calibri"/>
              </a:defRPr>
            </a:lvl2pPr>
          </a:lstStyle>
          <a:p>
            <a:pPr lvl="0"/>
            <a:r>
              <a:rPr lang="en-US" dirty="0" smtClean="0"/>
              <a:t>Click to enter message</a:t>
            </a:r>
          </a:p>
          <a:p>
            <a:pPr lvl="1"/>
            <a:r>
              <a:rPr lang="en-US" dirty="0" smtClean="0"/>
              <a:t>Second level</a:t>
            </a:r>
          </a:p>
        </p:txBody>
      </p:sp>
      <p:sp>
        <p:nvSpPr>
          <p:cNvPr id="12" name="Text Placeholder 14"/>
          <p:cNvSpPr>
            <a:spLocks noGrp="1"/>
          </p:cNvSpPr>
          <p:nvPr>
            <p:ph type="body" sz="quarter" idx="20" hasCustomPrompt="1"/>
          </p:nvPr>
        </p:nvSpPr>
        <p:spPr>
          <a:xfrm>
            <a:off x="866529" y="2406160"/>
            <a:ext cx="3942863" cy="504094"/>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1"/>
                </a:solidFill>
                <a:latin typeface="Calibri"/>
                <a:ea typeface="Calibri"/>
                <a:cs typeface="Calibri"/>
              </a:defRPr>
            </a:lvl1pPr>
          </a:lstStyle>
          <a:p>
            <a:pPr lvl="0"/>
            <a:r>
              <a:rPr lang="en-US" dirty="0" smtClean="0"/>
              <a:t>Subtitle</a:t>
            </a:r>
            <a:endParaRPr lang="en-US" dirty="0"/>
          </a:p>
        </p:txBody>
      </p:sp>
      <p:sp>
        <p:nvSpPr>
          <p:cNvPr id="14" name="Text Placeholder 16"/>
          <p:cNvSpPr>
            <a:spLocks noGrp="1"/>
          </p:cNvSpPr>
          <p:nvPr>
            <p:ph type="body" sz="quarter" idx="17" hasCustomPrompt="1"/>
          </p:nvPr>
        </p:nvSpPr>
        <p:spPr>
          <a:xfrm>
            <a:off x="879471" y="6348046"/>
            <a:ext cx="3929921"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APID Presenter Info - Right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486400" y="0"/>
            <a:ext cx="3657600" cy="6858000"/>
          </a:xfrm>
          <a:prstGeom prst="rect">
            <a:avLst/>
          </a:prstGeom>
        </p:spPr>
        <p:txBody>
          <a:bodyPr/>
          <a:lstStyle>
            <a:lvl1pPr>
              <a:defRPr>
                <a:latin typeface="Calibri"/>
              </a:defRPr>
            </a:lvl1pPr>
          </a:lstStyle>
          <a:p>
            <a:endParaRPr lang="en-US" dirty="0"/>
          </a:p>
        </p:txBody>
      </p:sp>
      <p:sp>
        <p:nvSpPr>
          <p:cNvPr id="5" name="Slide Number Placeholder 4"/>
          <p:cNvSpPr>
            <a:spLocks noGrp="1"/>
          </p:cNvSpPr>
          <p:nvPr>
            <p:ph type="sldNum" sz="quarter" idx="12"/>
          </p:nvPr>
        </p:nvSpPr>
        <p:spPr>
          <a:xfrm>
            <a:off x="7842738" y="6477000"/>
            <a:ext cx="1084382" cy="244475"/>
          </a:xfrm>
          <a:prstGeom prst="rect">
            <a:avLst/>
          </a:prstGeom>
        </p:spPr>
        <p:txBody>
          <a:bodyPr/>
          <a:lstStyle>
            <a:lvl1pPr>
              <a:defRPr>
                <a:latin typeface="Calibri"/>
              </a:defRPr>
            </a:lvl1pPr>
          </a:lstStyle>
          <a:p>
            <a:pPr>
              <a:defRPr/>
            </a:pPr>
            <a:fld id="{3251E34F-BA98-441A-813E-C5CB75980AB9}" type="slidenum">
              <a:rPr lang="en-US" smtClean="0"/>
              <a:pPr>
                <a:defRPr/>
              </a:pPr>
              <a:t>‹#›</a:t>
            </a:fld>
            <a:endParaRPr lang="en-US" dirty="0"/>
          </a:p>
        </p:txBody>
      </p:sp>
      <p:sp>
        <p:nvSpPr>
          <p:cNvPr id="9" name="Text Placeholder 8"/>
          <p:cNvSpPr>
            <a:spLocks noGrp="1"/>
          </p:cNvSpPr>
          <p:nvPr>
            <p:ph type="body" sz="quarter" idx="14" hasCustomPrompt="1"/>
          </p:nvPr>
        </p:nvSpPr>
        <p:spPr>
          <a:xfrm rot="16200000">
            <a:off x="3073756" y="4445063"/>
            <a:ext cx="4585580" cy="240293"/>
          </a:xfrm>
          <a:prstGeom prst="rect">
            <a:avLst/>
          </a:prstGeom>
        </p:spPr>
        <p:txBody>
          <a:bodyPr lIns="91440" anchor="b"/>
          <a:lstStyle>
            <a:lvl1pPr algn="l">
              <a:defRPr sz="800">
                <a:solidFill>
                  <a:schemeClr val="tx1">
                    <a:lumMod val="50000"/>
                    <a:lumOff val="50000"/>
                  </a:schemeClr>
                </a:solidFill>
                <a:latin typeface="Calibri"/>
              </a:defRPr>
            </a:lvl1pPr>
          </a:lstStyle>
          <a:p>
            <a:pPr lvl="0"/>
            <a:r>
              <a:rPr lang="en-US" dirty="0" smtClean="0"/>
              <a:t>Photo by placeholder – 8 pt.</a:t>
            </a:r>
            <a:endParaRPr lang="en-US" dirty="0"/>
          </a:p>
        </p:txBody>
      </p:sp>
      <p:sp>
        <p:nvSpPr>
          <p:cNvPr id="13" name="Text Placeholder 12"/>
          <p:cNvSpPr>
            <a:spLocks noGrp="1"/>
          </p:cNvSpPr>
          <p:nvPr>
            <p:ph type="body" sz="quarter" idx="16" hasCustomPrompt="1"/>
          </p:nvPr>
        </p:nvSpPr>
        <p:spPr>
          <a:xfrm>
            <a:off x="866529" y="967154"/>
            <a:ext cx="3942863" cy="1395562"/>
          </a:xfrm>
          <a:prstGeom prst="rect">
            <a:avLst/>
          </a:prstGeom>
        </p:spPr>
        <p:txBody>
          <a:bodyPr lIns="0" tIns="0" rIns="0" bIns="0" anchor="b"/>
          <a:lstStyle>
            <a:lvl1pPr>
              <a:lnSpc>
                <a:spcPct val="100000"/>
              </a:lnSpc>
              <a:defRPr sz="4000">
                <a:latin typeface="Calibri"/>
              </a:defRPr>
            </a:lvl1pPr>
            <a:lvl2pPr>
              <a:defRPr sz="4000"/>
            </a:lvl2pPr>
            <a:lvl3pPr>
              <a:defRPr sz="4000"/>
            </a:lvl3pPr>
            <a:lvl4pPr>
              <a:defRPr sz="4000"/>
            </a:lvl4pPr>
            <a:lvl5pPr>
              <a:defRPr sz="4000"/>
            </a:lvl5pPr>
          </a:lstStyle>
          <a:p>
            <a:pPr lvl="0"/>
            <a:r>
              <a:rPr lang="en-US" dirty="0" smtClean="0"/>
              <a:t>Title</a:t>
            </a:r>
          </a:p>
        </p:txBody>
      </p:sp>
      <p:sp>
        <p:nvSpPr>
          <p:cNvPr id="15" name="Text Placeholder 14"/>
          <p:cNvSpPr>
            <a:spLocks noGrp="1"/>
          </p:cNvSpPr>
          <p:nvPr>
            <p:ph type="body" sz="quarter" idx="17" hasCustomPrompt="1"/>
          </p:nvPr>
        </p:nvSpPr>
        <p:spPr>
          <a:xfrm>
            <a:off x="866529" y="2388575"/>
            <a:ext cx="3942863" cy="609601"/>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2"/>
                </a:solidFill>
                <a:latin typeface="Calibri"/>
                <a:ea typeface="Calibri"/>
                <a:cs typeface="Calibri"/>
              </a:defRPr>
            </a:lvl1pPr>
          </a:lstStyle>
          <a:p>
            <a:pPr lvl="0"/>
            <a:r>
              <a:rPr lang="en-US" dirty="0" smtClean="0"/>
              <a:t>Subtitle</a:t>
            </a:r>
            <a:endParaRPr lang="en-US" dirty="0"/>
          </a:p>
        </p:txBody>
      </p:sp>
      <p:sp>
        <p:nvSpPr>
          <p:cNvPr id="16" name="Text Placeholder 14"/>
          <p:cNvSpPr>
            <a:spLocks noGrp="1"/>
          </p:cNvSpPr>
          <p:nvPr>
            <p:ph type="body" sz="quarter" idx="18" hasCustomPrompt="1"/>
          </p:nvPr>
        </p:nvSpPr>
        <p:spPr>
          <a:xfrm>
            <a:off x="866530" y="3030647"/>
            <a:ext cx="3942862" cy="408160"/>
          </a:xfrm>
          <a:prstGeom prst="rect">
            <a:avLst/>
          </a:prstGeom>
        </p:spPr>
        <p:txBody>
          <a:bodyPr lIns="0" tIns="0" rIns="0" bIns="0"/>
          <a:lstStyle>
            <a:lvl1pPr>
              <a:defRPr sz="1800">
                <a:solidFill>
                  <a:schemeClr val="tx1"/>
                </a:solidFill>
                <a:latin typeface="Calibri"/>
              </a:defRPr>
            </a:lvl1pPr>
          </a:lstStyle>
          <a:p>
            <a:pPr lvl="0"/>
            <a:r>
              <a:rPr lang="en-US" dirty="0" smtClean="0"/>
              <a:t>Saying</a:t>
            </a:r>
            <a:endParaRPr lang="en-US" dirty="0"/>
          </a:p>
        </p:txBody>
      </p:sp>
      <p:sp>
        <p:nvSpPr>
          <p:cNvPr id="17" name="Text Placeholder 14"/>
          <p:cNvSpPr>
            <a:spLocks noGrp="1"/>
          </p:cNvSpPr>
          <p:nvPr>
            <p:ph type="body" sz="quarter" idx="19" hasCustomPrompt="1"/>
          </p:nvPr>
        </p:nvSpPr>
        <p:spPr>
          <a:xfrm>
            <a:off x="866529" y="3824654"/>
            <a:ext cx="3942863" cy="325315"/>
          </a:xfrm>
          <a:prstGeom prst="rect">
            <a:avLst/>
          </a:prstGeom>
        </p:spPr>
        <p:txBody>
          <a:bodyPr lIns="0" tIns="0" rIns="0" bIns="0"/>
          <a:lstStyle>
            <a:lvl1pPr>
              <a:defRPr sz="1800">
                <a:solidFill>
                  <a:schemeClr val="tx2"/>
                </a:solidFill>
                <a:latin typeface="Calibri"/>
              </a:defRPr>
            </a:lvl1pPr>
          </a:lstStyle>
          <a:p>
            <a:pPr lvl="0"/>
            <a:r>
              <a:rPr lang="en-US" dirty="0" smtClean="0"/>
              <a:t>By Person’s name</a:t>
            </a:r>
            <a:endParaRPr lang="en-US" dirty="0"/>
          </a:p>
        </p:txBody>
      </p:sp>
      <p:sp>
        <p:nvSpPr>
          <p:cNvPr id="18" name="Text Placeholder 14"/>
          <p:cNvSpPr>
            <a:spLocks noGrp="1"/>
          </p:cNvSpPr>
          <p:nvPr>
            <p:ph type="body" sz="quarter" idx="20" hasCustomPrompt="1"/>
          </p:nvPr>
        </p:nvSpPr>
        <p:spPr>
          <a:xfrm>
            <a:off x="866529" y="4265735"/>
            <a:ext cx="3942863" cy="325315"/>
          </a:xfrm>
          <a:prstGeom prst="rect">
            <a:avLst/>
          </a:prstGeom>
        </p:spPr>
        <p:txBody>
          <a:bodyPr lIns="0" tIns="0" rIns="0" bIns="0"/>
          <a:lstStyle>
            <a:lvl1pPr>
              <a:defRPr sz="1600">
                <a:solidFill>
                  <a:schemeClr val="tx2"/>
                </a:solidFill>
                <a:latin typeface="Calibri"/>
              </a:defRPr>
            </a:lvl1pPr>
          </a:lstStyle>
          <a:p>
            <a:pPr lvl="0"/>
            <a:r>
              <a:rPr lang="en-US" dirty="0" smtClean="0"/>
              <a:t>Person’s position</a:t>
            </a:r>
            <a:endParaRPr lang="en-US" dirty="0"/>
          </a:p>
        </p:txBody>
      </p:sp>
      <p:sp>
        <p:nvSpPr>
          <p:cNvPr id="19" name="Text Placeholder 14"/>
          <p:cNvSpPr>
            <a:spLocks noGrp="1"/>
          </p:cNvSpPr>
          <p:nvPr>
            <p:ph type="body" sz="quarter" idx="21" hasCustomPrompt="1"/>
          </p:nvPr>
        </p:nvSpPr>
        <p:spPr>
          <a:xfrm>
            <a:off x="866529" y="4706815"/>
            <a:ext cx="3942863" cy="325315"/>
          </a:xfrm>
          <a:prstGeom prst="rect">
            <a:avLst/>
          </a:prstGeom>
        </p:spPr>
        <p:txBody>
          <a:bodyPr lIns="0" tIns="0" rIns="0" bIns="0"/>
          <a:lstStyle>
            <a:lvl1pPr>
              <a:defRPr sz="1600" baseline="0">
                <a:solidFill>
                  <a:schemeClr val="tx2"/>
                </a:solidFill>
                <a:latin typeface="Calibri"/>
              </a:defRPr>
            </a:lvl1pPr>
          </a:lstStyle>
          <a:p>
            <a:pPr lvl="0"/>
            <a:r>
              <a:rPr lang="en-US" dirty="0" smtClean="0"/>
              <a:t>Ministry / </a:t>
            </a:r>
            <a:r>
              <a:rPr lang="en-US" dirty="0" err="1" smtClean="0"/>
              <a:t>Organisation</a:t>
            </a:r>
            <a:r>
              <a:rPr lang="en-US" dirty="0" smtClean="0"/>
              <a:t> </a:t>
            </a:r>
            <a:endParaRPr lang="en-US" dirty="0"/>
          </a:p>
        </p:txBody>
      </p:sp>
      <p:sp>
        <p:nvSpPr>
          <p:cNvPr id="14" name="Text Placeholder 16"/>
          <p:cNvSpPr>
            <a:spLocks noGrp="1"/>
          </p:cNvSpPr>
          <p:nvPr>
            <p:ph type="body" sz="quarter" idx="22" hasCustomPrompt="1"/>
          </p:nvPr>
        </p:nvSpPr>
        <p:spPr>
          <a:xfrm>
            <a:off x="879471" y="6348046"/>
            <a:ext cx="3929921"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APID Presenter Info - Left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3594226" cy="6858000"/>
          </a:xfrm>
          <a:prstGeom prst="rect">
            <a:avLst/>
          </a:prstGeom>
        </p:spPr>
        <p:txBody>
          <a:bodyPr/>
          <a:lstStyle>
            <a:lvl1pPr>
              <a:defRPr>
                <a:latin typeface="Calibri"/>
              </a:defRPr>
            </a:lvl1pPr>
          </a:lstStyle>
          <a:p>
            <a:endParaRPr lang="en-US" dirty="0"/>
          </a:p>
        </p:txBody>
      </p:sp>
      <p:sp>
        <p:nvSpPr>
          <p:cNvPr id="5" name="Slide Number Placeholder 4"/>
          <p:cNvSpPr>
            <a:spLocks noGrp="1"/>
          </p:cNvSpPr>
          <p:nvPr>
            <p:ph type="sldNum" sz="quarter" idx="12"/>
          </p:nvPr>
        </p:nvSpPr>
        <p:spPr>
          <a:xfrm>
            <a:off x="7860322" y="6477000"/>
            <a:ext cx="1066797" cy="244475"/>
          </a:xfrm>
          <a:prstGeom prst="rect">
            <a:avLst/>
          </a:prstGeom>
        </p:spPr>
        <p:txBody>
          <a:bodyPr/>
          <a:lstStyle>
            <a:lvl1pPr>
              <a:defRPr>
                <a:latin typeface="Calibri"/>
              </a:defRPr>
            </a:lvl1pPr>
          </a:lstStyle>
          <a:p>
            <a:pPr>
              <a:defRPr/>
            </a:pPr>
            <a:fld id="{3251E34F-BA98-441A-813E-C5CB75980AB9}" type="slidenum">
              <a:rPr lang="en-US" smtClean="0"/>
              <a:pPr>
                <a:defRPr/>
              </a:pPr>
              <a:t>‹#›</a:t>
            </a:fld>
            <a:endParaRPr lang="en-US" dirty="0"/>
          </a:p>
        </p:txBody>
      </p:sp>
      <p:sp>
        <p:nvSpPr>
          <p:cNvPr id="9" name="Text Placeholder 8"/>
          <p:cNvSpPr>
            <a:spLocks noGrp="1"/>
          </p:cNvSpPr>
          <p:nvPr>
            <p:ph type="body" sz="quarter" idx="14" hasCustomPrompt="1"/>
          </p:nvPr>
        </p:nvSpPr>
        <p:spPr>
          <a:xfrm rot="5400000">
            <a:off x="1418836" y="4445063"/>
            <a:ext cx="4585580" cy="240293"/>
          </a:xfrm>
          <a:prstGeom prst="rect">
            <a:avLst/>
          </a:prstGeom>
        </p:spPr>
        <p:txBody>
          <a:bodyPr lIns="91440" anchor="b"/>
          <a:lstStyle>
            <a:lvl1pPr algn="r">
              <a:defRPr sz="800">
                <a:solidFill>
                  <a:schemeClr val="tx1">
                    <a:lumMod val="50000"/>
                    <a:lumOff val="50000"/>
                  </a:schemeClr>
                </a:solidFill>
                <a:latin typeface="Calibri"/>
              </a:defRPr>
            </a:lvl1pPr>
          </a:lstStyle>
          <a:p>
            <a:pPr lvl="0"/>
            <a:r>
              <a:rPr lang="en-US" dirty="0" smtClean="0"/>
              <a:t>Photo by placeholder – 8 pt.</a:t>
            </a:r>
            <a:endParaRPr lang="en-US" dirty="0"/>
          </a:p>
        </p:txBody>
      </p:sp>
      <p:sp>
        <p:nvSpPr>
          <p:cNvPr id="13" name="Text Placeholder 12"/>
          <p:cNvSpPr>
            <a:spLocks noGrp="1"/>
          </p:cNvSpPr>
          <p:nvPr>
            <p:ph type="body" sz="quarter" idx="16" hasCustomPrompt="1"/>
          </p:nvPr>
        </p:nvSpPr>
        <p:spPr>
          <a:xfrm>
            <a:off x="4352192" y="835269"/>
            <a:ext cx="4114800" cy="1527447"/>
          </a:xfrm>
          <a:prstGeom prst="rect">
            <a:avLst/>
          </a:prstGeom>
        </p:spPr>
        <p:txBody>
          <a:bodyPr lIns="0" tIns="0" rIns="0" bIns="0" anchor="b"/>
          <a:lstStyle>
            <a:lvl1pPr>
              <a:lnSpc>
                <a:spcPct val="100000"/>
              </a:lnSpc>
              <a:defRPr sz="4000">
                <a:latin typeface="Calibri"/>
              </a:defRPr>
            </a:lvl1pPr>
            <a:lvl2pPr>
              <a:defRPr sz="4000"/>
            </a:lvl2pPr>
            <a:lvl3pPr>
              <a:defRPr sz="4000"/>
            </a:lvl3pPr>
            <a:lvl4pPr>
              <a:defRPr sz="4000"/>
            </a:lvl4pPr>
            <a:lvl5pPr>
              <a:defRPr sz="4000"/>
            </a:lvl5pPr>
          </a:lstStyle>
          <a:p>
            <a:pPr lvl="0"/>
            <a:r>
              <a:rPr lang="en-US" dirty="0" smtClean="0"/>
              <a:t>Title</a:t>
            </a:r>
          </a:p>
        </p:txBody>
      </p:sp>
      <p:sp>
        <p:nvSpPr>
          <p:cNvPr id="15" name="Text Placeholder 14"/>
          <p:cNvSpPr>
            <a:spLocks noGrp="1"/>
          </p:cNvSpPr>
          <p:nvPr>
            <p:ph type="body" sz="quarter" idx="17" hasCustomPrompt="1"/>
          </p:nvPr>
        </p:nvSpPr>
        <p:spPr>
          <a:xfrm>
            <a:off x="4343400" y="2406159"/>
            <a:ext cx="4123592" cy="60080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2"/>
                </a:solidFill>
                <a:latin typeface="Calibri"/>
                <a:ea typeface="Calibri"/>
                <a:cs typeface="Calibri"/>
              </a:defRPr>
            </a:lvl1pPr>
          </a:lstStyle>
          <a:p>
            <a:pPr lvl="0"/>
            <a:r>
              <a:rPr lang="en-US" dirty="0" smtClean="0"/>
              <a:t>Subtitle</a:t>
            </a:r>
            <a:endParaRPr lang="en-US" dirty="0"/>
          </a:p>
        </p:txBody>
      </p:sp>
      <p:sp>
        <p:nvSpPr>
          <p:cNvPr id="16" name="Text Placeholder 14"/>
          <p:cNvSpPr>
            <a:spLocks noGrp="1"/>
          </p:cNvSpPr>
          <p:nvPr>
            <p:ph type="body" sz="quarter" idx="18" hasCustomPrompt="1"/>
          </p:nvPr>
        </p:nvSpPr>
        <p:spPr>
          <a:xfrm>
            <a:off x="4343400" y="3030646"/>
            <a:ext cx="4123592" cy="679707"/>
          </a:xfrm>
          <a:prstGeom prst="rect">
            <a:avLst/>
          </a:prstGeom>
        </p:spPr>
        <p:txBody>
          <a:bodyPr lIns="0" tIns="0" rIns="0" bIns="0"/>
          <a:lstStyle>
            <a:lvl1pPr>
              <a:defRPr sz="1800">
                <a:solidFill>
                  <a:schemeClr val="tx1"/>
                </a:solidFill>
                <a:latin typeface="Calibri"/>
              </a:defRPr>
            </a:lvl1pPr>
          </a:lstStyle>
          <a:p>
            <a:pPr lvl="0"/>
            <a:r>
              <a:rPr lang="en-US" dirty="0" smtClean="0"/>
              <a:t>Saying</a:t>
            </a:r>
            <a:endParaRPr lang="en-US" dirty="0"/>
          </a:p>
        </p:txBody>
      </p:sp>
      <p:sp>
        <p:nvSpPr>
          <p:cNvPr id="17" name="Text Placeholder 14"/>
          <p:cNvSpPr>
            <a:spLocks noGrp="1"/>
          </p:cNvSpPr>
          <p:nvPr>
            <p:ph type="body" sz="quarter" idx="19" hasCustomPrompt="1"/>
          </p:nvPr>
        </p:nvSpPr>
        <p:spPr>
          <a:xfrm>
            <a:off x="4352192" y="3824654"/>
            <a:ext cx="4114800" cy="325315"/>
          </a:xfrm>
          <a:prstGeom prst="rect">
            <a:avLst/>
          </a:prstGeom>
        </p:spPr>
        <p:txBody>
          <a:bodyPr lIns="0" tIns="0" rIns="0" bIns="0"/>
          <a:lstStyle>
            <a:lvl1pPr>
              <a:defRPr sz="1800">
                <a:solidFill>
                  <a:schemeClr val="tx2"/>
                </a:solidFill>
                <a:latin typeface="Calibri"/>
              </a:defRPr>
            </a:lvl1pPr>
          </a:lstStyle>
          <a:p>
            <a:pPr lvl="0"/>
            <a:r>
              <a:rPr lang="en-US" dirty="0" smtClean="0"/>
              <a:t>By Person’s name</a:t>
            </a:r>
            <a:endParaRPr lang="en-US" dirty="0"/>
          </a:p>
        </p:txBody>
      </p:sp>
      <p:sp>
        <p:nvSpPr>
          <p:cNvPr id="18" name="Text Placeholder 14"/>
          <p:cNvSpPr>
            <a:spLocks noGrp="1"/>
          </p:cNvSpPr>
          <p:nvPr>
            <p:ph type="body" sz="quarter" idx="20" hasCustomPrompt="1"/>
          </p:nvPr>
        </p:nvSpPr>
        <p:spPr>
          <a:xfrm>
            <a:off x="4352192" y="4265735"/>
            <a:ext cx="4114800" cy="325315"/>
          </a:xfrm>
          <a:prstGeom prst="rect">
            <a:avLst/>
          </a:prstGeom>
        </p:spPr>
        <p:txBody>
          <a:bodyPr lIns="0" tIns="0" rIns="0" bIns="0"/>
          <a:lstStyle>
            <a:lvl1pPr>
              <a:defRPr sz="1600">
                <a:solidFill>
                  <a:schemeClr val="tx2"/>
                </a:solidFill>
                <a:latin typeface="Calibri"/>
              </a:defRPr>
            </a:lvl1pPr>
          </a:lstStyle>
          <a:p>
            <a:pPr lvl="0"/>
            <a:r>
              <a:rPr lang="en-US" dirty="0" smtClean="0"/>
              <a:t>Person’s position</a:t>
            </a:r>
            <a:endParaRPr lang="en-US" dirty="0"/>
          </a:p>
        </p:txBody>
      </p:sp>
      <p:sp>
        <p:nvSpPr>
          <p:cNvPr id="19" name="Text Placeholder 14"/>
          <p:cNvSpPr>
            <a:spLocks noGrp="1"/>
          </p:cNvSpPr>
          <p:nvPr>
            <p:ph type="body" sz="quarter" idx="21" hasCustomPrompt="1"/>
          </p:nvPr>
        </p:nvSpPr>
        <p:spPr>
          <a:xfrm>
            <a:off x="4352192" y="4706815"/>
            <a:ext cx="4114800" cy="325315"/>
          </a:xfrm>
          <a:prstGeom prst="rect">
            <a:avLst/>
          </a:prstGeom>
        </p:spPr>
        <p:txBody>
          <a:bodyPr lIns="0" tIns="0" rIns="0" bIns="0"/>
          <a:lstStyle>
            <a:lvl1pPr>
              <a:defRPr sz="1600" baseline="0">
                <a:solidFill>
                  <a:schemeClr val="tx2"/>
                </a:solidFill>
                <a:latin typeface="Calibri"/>
              </a:defRPr>
            </a:lvl1pPr>
          </a:lstStyle>
          <a:p>
            <a:pPr lvl="0"/>
            <a:r>
              <a:rPr lang="en-US" dirty="0" smtClean="0"/>
              <a:t>Ministry / </a:t>
            </a:r>
            <a:r>
              <a:rPr lang="en-US" dirty="0" err="1" smtClean="0"/>
              <a:t>Organisation</a:t>
            </a:r>
            <a:r>
              <a:rPr lang="en-US" dirty="0" smtClean="0"/>
              <a:t> </a:t>
            </a:r>
            <a:endParaRPr lang="en-US" dirty="0"/>
          </a:p>
        </p:txBody>
      </p:sp>
      <p:sp>
        <p:nvSpPr>
          <p:cNvPr id="14" name="Text Placeholder 16"/>
          <p:cNvSpPr>
            <a:spLocks noGrp="1"/>
          </p:cNvSpPr>
          <p:nvPr>
            <p:ph type="body" sz="quarter" idx="22" hasCustomPrompt="1"/>
          </p:nvPr>
        </p:nvSpPr>
        <p:spPr>
          <a:xfrm>
            <a:off x="4352192" y="6348046"/>
            <a:ext cx="4044462"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APID  left picture right conten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51530" y="6477000"/>
            <a:ext cx="1075589" cy="244475"/>
          </a:xfrm>
          <a:prstGeom prst="rect">
            <a:avLst/>
          </a:prstGeom>
        </p:spPr>
        <p:txBody>
          <a:bodyPr/>
          <a:lstStyle>
            <a:lvl1pPr>
              <a:defRPr>
                <a:latin typeface="Calibri"/>
              </a:defRPr>
            </a:lvl1pPr>
          </a:lstStyle>
          <a:p>
            <a:pPr>
              <a:defRPr/>
            </a:pPr>
            <a:fld id="{3251E34F-BA98-441A-813E-C5CB75980AB9}" type="slidenum">
              <a:rPr lang="en-US" smtClean="0"/>
              <a:pPr>
                <a:defRPr/>
              </a:pPr>
              <a:t>‹#›</a:t>
            </a:fld>
            <a:endParaRPr lang="en-US" dirty="0"/>
          </a:p>
        </p:txBody>
      </p:sp>
      <p:sp>
        <p:nvSpPr>
          <p:cNvPr id="7" name="Picture Placeholder 6"/>
          <p:cNvSpPr>
            <a:spLocks noGrp="1"/>
          </p:cNvSpPr>
          <p:nvPr>
            <p:ph type="pic" sz="quarter" idx="13"/>
          </p:nvPr>
        </p:nvSpPr>
        <p:spPr>
          <a:xfrm>
            <a:off x="0" y="0"/>
            <a:ext cx="3594226" cy="6858000"/>
          </a:xfrm>
          <a:prstGeom prst="rect">
            <a:avLst/>
          </a:prstGeom>
        </p:spPr>
        <p:txBody>
          <a:bodyPr/>
          <a:lstStyle>
            <a:lvl1pPr>
              <a:defRPr>
                <a:latin typeface="Calibri"/>
              </a:defRPr>
            </a:lvl1pPr>
          </a:lstStyle>
          <a:p>
            <a:endParaRPr lang="en-US" dirty="0"/>
          </a:p>
        </p:txBody>
      </p:sp>
      <p:sp>
        <p:nvSpPr>
          <p:cNvPr id="9" name="Text Placeholder 8"/>
          <p:cNvSpPr>
            <a:spLocks noGrp="1"/>
          </p:cNvSpPr>
          <p:nvPr>
            <p:ph type="body" sz="quarter" idx="14" hasCustomPrompt="1"/>
          </p:nvPr>
        </p:nvSpPr>
        <p:spPr>
          <a:xfrm rot="5400000">
            <a:off x="1408073" y="4445064"/>
            <a:ext cx="4585580" cy="240293"/>
          </a:xfrm>
          <a:prstGeom prst="rect">
            <a:avLst/>
          </a:prstGeom>
        </p:spPr>
        <p:txBody>
          <a:bodyPr lIns="91440" anchor="b"/>
          <a:lstStyle>
            <a:lvl1pPr algn="r">
              <a:defRPr lang="en-US" sz="800" kern="1200" dirty="0">
                <a:solidFill>
                  <a:schemeClr val="tx1">
                    <a:lumMod val="50000"/>
                    <a:lumOff val="50000"/>
                  </a:schemeClr>
                </a:solidFill>
                <a:latin typeface="Calibri"/>
                <a:ea typeface="Calibri"/>
                <a:cs typeface="Calibri"/>
              </a:defRPr>
            </a:lvl1pPr>
          </a:lstStyle>
          <a:p>
            <a:pPr lvl="0"/>
            <a:r>
              <a:rPr lang="en-US" dirty="0" smtClean="0"/>
              <a:t>Photo by placeholder – 8 pt.</a:t>
            </a:r>
            <a:endParaRPr lang="en-US" dirty="0"/>
          </a:p>
        </p:txBody>
      </p:sp>
      <p:sp>
        <p:nvSpPr>
          <p:cNvPr id="13" name="Text Placeholder 12"/>
          <p:cNvSpPr>
            <a:spLocks noGrp="1"/>
          </p:cNvSpPr>
          <p:nvPr>
            <p:ph type="body" sz="quarter" idx="16" hasCustomPrompt="1"/>
          </p:nvPr>
        </p:nvSpPr>
        <p:spPr>
          <a:xfrm>
            <a:off x="4352192" y="659424"/>
            <a:ext cx="4114800" cy="1703292"/>
          </a:xfrm>
          <a:prstGeom prst="rect">
            <a:avLst/>
          </a:prstGeom>
        </p:spPr>
        <p:txBody>
          <a:bodyPr lIns="0" tIns="0" rIns="0" bIns="0" anchor="b"/>
          <a:lstStyle>
            <a:lvl1pPr>
              <a:defRPr sz="4000">
                <a:latin typeface="Calibri"/>
              </a:defRPr>
            </a:lvl1pPr>
            <a:lvl2pPr>
              <a:defRPr sz="4000"/>
            </a:lvl2pPr>
            <a:lvl3pPr>
              <a:defRPr sz="4000"/>
            </a:lvl3pPr>
            <a:lvl4pPr>
              <a:defRPr sz="4000"/>
            </a:lvl4pPr>
            <a:lvl5pPr>
              <a:defRPr sz="4000"/>
            </a:lvl5pPr>
          </a:lstStyle>
          <a:p>
            <a:pPr lvl="0"/>
            <a:r>
              <a:rPr lang="en-US" dirty="0" smtClean="0"/>
              <a:t>Title</a:t>
            </a:r>
          </a:p>
        </p:txBody>
      </p:sp>
      <p:sp>
        <p:nvSpPr>
          <p:cNvPr id="15" name="Text Placeholder 14"/>
          <p:cNvSpPr>
            <a:spLocks noGrp="1"/>
          </p:cNvSpPr>
          <p:nvPr>
            <p:ph type="body" sz="quarter" idx="17" hasCustomPrompt="1"/>
          </p:nvPr>
        </p:nvSpPr>
        <p:spPr>
          <a:xfrm>
            <a:off x="4352191" y="2414952"/>
            <a:ext cx="4114801" cy="57443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2"/>
                </a:solidFill>
                <a:latin typeface="Calibri"/>
                <a:ea typeface="Calibri"/>
                <a:cs typeface="Calibri"/>
              </a:defRPr>
            </a:lvl1pPr>
          </a:lstStyle>
          <a:p>
            <a:pPr lvl="0"/>
            <a:r>
              <a:rPr lang="en-US" dirty="0" smtClean="0"/>
              <a:t>Subtitle</a:t>
            </a:r>
            <a:endParaRPr lang="en-US" dirty="0"/>
          </a:p>
        </p:txBody>
      </p:sp>
      <p:sp>
        <p:nvSpPr>
          <p:cNvPr id="16" name="Text Placeholder 14"/>
          <p:cNvSpPr>
            <a:spLocks noGrp="1"/>
          </p:cNvSpPr>
          <p:nvPr>
            <p:ph type="body" sz="quarter" idx="18" hasCustomPrompt="1"/>
          </p:nvPr>
        </p:nvSpPr>
        <p:spPr>
          <a:xfrm>
            <a:off x="4352192" y="3030647"/>
            <a:ext cx="4114800" cy="408160"/>
          </a:xfrm>
          <a:prstGeom prst="rect">
            <a:avLst/>
          </a:prstGeom>
        </p:spPr>
        <p:txBody>
          <a:bodyPr lIns="0" tIns="0" rIns="0" bIns="0"/>
          <a:lstStyle>
            <a:lvl1pPr>
              <a:defRPr sz="2000">
                <a:solidFill>
                  <a:schemeClr val="tx1"/>
                </a:solidFill>
                <a:latin typeface="Calibri"/>
              </a:defRPr>
            </a:lvl1pPr>
          </a:lstStyle>
          <a:p>
            <a:pPr lvl="0"/>
            <a:r>
              <a:rPr lang="en-US" dirty="0" smtClean="0"/>
              <a:t>Header</a:t>
            </a:r>
            <a:endParaRPr lang="en-US" dirty="0"/>
          </a:p>
        </p:txBody>
      </p:sp>
      <p:sp>
        <p:nvSpPr>
          <p:cNvPr id="17" name="Text Placeholder 14"/>
          <p:cNvSpPr>
            <a:spLocks noGrp="1"/>
          </p:cNvSpPr>
          <p:nvPr>
            <p:ph type="body" sz="quarter" idx="19" hasCustomPrompt="1"/>
          </p:nvPr>
        </p:nvSpPr>
        <p:spPr>
          <a:xfrm>
            <a:off x="4352191" y="3543299"/>
            <a:ext cx="4114801" cy="2154115"/>
          </a:xfrm>
          <a:prstGeom prst="rect">
            <a:avLst/>
          </a:prstGeom>
        </p:spPr>
        <p:txBody>
          <a:bodyPr lIns="0" tIns="0" rIns="0" bIns="0"/>
          <a:lstStyle>
            <a:lvl1pPr>
              <a:defRPr sz="1800">
                <a:solidFill>
                  <a:schemeClr val="tx2"/>
                </a:solidFill>
                <a:latin typeface="Calibri"/>
              </a:defRPr>
            </a:lvl1pPr>
          </a:lstStyle>
          <a:p>
            <a:pPr lvl="0"/>
            <a:r>
              <a:rPr lang="en-US" dirty="0" smtClean="0"/>
              <a:t>By Person’s name</a:t>
            </a:r>
            <a:endParaRPr lang="en-US" dirty="0"/>
          </a:p>
        </p:txBody>
      </p:sp>
      <p:sp>
        <p:nvSpPr>
          <p:cNvPr id="12" name="Text Placeholder 16"/>
          <p:cNvSpPr>
            <a:spLocks noGrp="1"/>
          </p:cNvSpPr>
          <p:nvPr>
            <p:ph type="body" sz="quarter" idx="22" hasCustomPrompt="1"/>
          </p:nvPr>
        </p:nvSpPr>
        <p:spPr>
          <a:xfrm>
            <a:off x="4352192" y="6348046"/>
            <a:ext cx="4114800"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APID Content R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06008" y="290146"/>
            <a:ext cx="4360984" cy="1379344"/>
          </a:xfrm>
          <a:prstGeom prst="rect">
            <a:avLst/>
          </a:prstGeom>
        </p:spPr>
        <p:txBody>
          <a:bodyPr>
            <a:noAutofit/>
          </a:bodyPr>
          <a:lstStyle>
            <a:lvl1pPr algn="l">
              <a:defRPr sz="4000" b="0" i="0" baseline="0">
                <a:solidFill>
                  <a:schemeClr val="tx2"/>
                </a:solidFill>
                <a:latin typeface="Calibri"/>
                <a:cs typeface="Calibri"/>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4106008" y="1718649"/>
            <a:ext cx="4360984" cy="567351"/>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1"/>
                </a:solidFill>
                <a:latin typeface="Calibri"/>
                <a:ea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24" name="Content Placeholder 2"/>
          <p:cNvSpPr>
            <a:spLocks noGrp="1"/>
          </p:cNvSpPr>
          <p:nvPr>
            <p:ph idx="10" hasCustomPrompt="1"/>
          </p:nvPr>
        </p:nvSpPr>
        <p:spPr>
          <a:xfrm>
            <a:off x="4106008" y="2250831"/>
            <a:ext cx="4407904" cy="3768969"/>
          </a:xfrm>
          <a:prstGeom prst="rect">
            <a:avLst/>
          </a:prstGeom>
        </p:spPr>
        <p:txBody>
          <a:bodyPr lIns="0" tIns="0" rIns="0" bIns="0"/>
          <a:lstStyle>
            <a:lvl1pPr>
              <a:defRPr sz="2200">
                <a:solidFill>
                  <a:schemeClr val="tx1"/>
                </a:solidFill>
                <a:latin typeface="Calibri"/>
              </a:defRPr>
            </a:lvl1pPr>
            <a:lvl2pPr marL="0" indent="15875">
              <a:buNone/>
              <a:defRPr sz="1800">
                <a:solidFill>
                  <a:schemeClr val="tx2"/>
                </a:solidFill>
                <a:latin typeface="Calibri"/>
              </a:defRPr>
            </a:lvl2pPr>
            <a:lvl3pPr>
              <a:defRPr sz="1600">
                <a:solidFill>
                  <a:srgbClr val="7F7F7F"/>
                </a:solidFill>
                <a:latin typeface="Calibri"/>
              </a:defRPr>
            </a:lvl3pPr>
            <a:lvl4pPr>
              <a:defRPr sz="1400">
                <a:solidFill>
                  <a:schemeClr val="tx2"/>
                </a:solidFill>
                <a:latin typeface="Calibri"/>
              </a:defRPr>
            </a:lvl4pPr>
            <a:lvl5pPr>
              <a:defRPr sz="1200" b="0" i="0">
                <a:solidFill>
                  <a:schemeClr val="tx1">
                    <a:lumMod val="50000"/>
                    <a:lumOff val="50000"/>
                  </a:schemeClr>
                </a:solidFill>
                <a:latin typeface="Calibri"/>
                <a:ea typeface="Calibri"/>
                <a:cs typeface="Calibri"/>
              </a:defRPr>
            </a:lvl5pPr>
            <a:lvl6pPr>
              <a:defRPr sz="2000"/>
            </a:lvl6pPr>
            <a:lvl7pPr>
              <a:defRPr sz="2000"/>
            </a:lvl7pPr>
            <a:lvl8pPr>
              <a:defRPr sz="2000"/>
            </a:lvl8pPr>
            <a:lvl9pPr>
              <a:defRPr sz="2000"/>
            </a:lvl9pPr>
          </a:lstStyle>
          <a:p>
            <a:pPr lvl="0"/>
            <a:r>
              <a:rPr lang="en-US" dirty="0" smtClean="0"/>
              <a:t>Click to add text (First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4"/>
          </p:nvPr>
        </p:nvSpPr>
        <p:spPr>
          <a:xfrm>
            <a:off x="7851530" y="6477000"/>
            <a:ext cx="1063869" cy="244475"/>
          </a:xfrm>
          <a:prstGeom prst="rect">
            <a:avLst/>
          </a:prstGeom>
        </p:spPr>
        <p:txBody>
          <a:bodyPr/>
          <a:lstStyle>
            <a:lvl1pPr algn="r">
              <a:defRPr sz="1050" b="0" i="0">
                <a:solidFill>
                  <a:srgbClr val="000000"/>
                </a:solidFill>
                <a:latin typeface="Calibri"/>
                <a:cs typeface="Calibri"/>
              </a:defRPr>
            </a:lvl1pPr>
          </a:lstStyle>
          <a:p>
            <a:pPr>
              <a:defRPr/>
            </a:pPr>
            <a:fld id="{6BF14E6F-FCE9-440B-A124-0387A40B634F}" type="slidenum">
              <a:rPr lang="en-US" smtClean="0"/>
              <a:pPr>
                <a:defRPr/>
              </a:pPr>
              <a:t>‹#›</a:t>
            </a:fld>
            <a:endParaRPr lang="en-US" dirty="0"/>
          </a:p>
        </p:txBody>
      </p:sp>
      <p:sp>
        <p:nvSpPr>
          <p:cNvPr id="10" name="Text Placeholder 16"/>
          <p:cNvSpPr>
            <a:spLocks noGrp="1"/>
          </p:cNvSpPr>
          <p:nvPr>
            <p:ph type="body" sz="quarter" idx="22" hasCustomPrompt="1"/>
          </p:nvPr>
        </p:nvSpPr>
        <p:spPr>
          <a:xfrm>
            <a:off x="4198808" y="6348046"/>
            <a:ext cx="4197846"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APID Content Lef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5629" y="237392"/>
            <a:ext cx="4390571" cy="1436546"/>
          </a:xfrm>
          <a:prstGeom prst="rect">
            <a:avLst/>
          </a:prstGeom>
        </p:spPr>
        <p:txBody>
          <a:bodyPr>
            <a:noAutofit/>
          </a:bodyPr>
          <a:lstStyle>
            <a:lvl1pPr algn="l">
              <a:defRPr sz="4000" b="0" i="0">
                <a:solidFill>
                  <a:schemeClr val="tx2"/>
                </a:solidFill>
                <a:latin typeface="Calibri"/>
                <a:cs typeface="Calibri"/>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872612" y="1709857"/>
            <a:ext cx="4381493" cy="50580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1"/>
                </a:solidFill>
                <a:latin typeface="Calibri"/>
                <a:ea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24" name="Content Placeholder 2"/>
          <p:cNvSpPr>
            <a:spLocks noGrp="1"/>
          </p:cNvSpPr>
          <p:nvPr>
            <p:ph idx="10" hasCustomPrompt="1"/>
          </p:nvPr>
        </p:nvSpPr>
        <p:spPr>
          <a:xfrm>
            <a:off x="870411" y="2250831"/>
            <a:ext cx="4399112" cy="3742592"/>
          </a:xfrm>
          <a:prstGeom prst="rect">
            <a:avLst/>
          </a:prstGeom>
        </p:spPr>
        <p:txBody>
          <a:bodyPr lIns="0" tIns="0" rIns="0" bIns="0"/>
          <a:lstStyle>
            <a:lvl1pPr>
              <a:defRPr sz="2200">
                <a:solidFill>
                  <a:schemeClr val="tx1"/>
                </a:solidFill>
                <a:latin typeface="Calibri"/>
              </a:defRPr>
            </a:lvl1pPr>
            <a:lvl2pPr marL="0" indent="15875">
              <a:buNone/>
              <a:defRPr sz="1800">
                <a:solidFill>
                  <a:schemeClr val="tx2"/>
                </a:solidFill>
                <a:latin typeface="Calibri"/>
              </a:defRPr>
            </a:lvl2pPr>
            <a:lvl3pPr>
              <a:defRPr sz="1600">
                <a:solidFill>
                  <a:srgbClr val="7F7F7F"/>
                </a:solidFill>
                <a:latin typeface="Calibri"/>
              </a:defRPr>
            </a:lvl3pPr>
            <a:lvl4pPr>
              <a:defRPr sz="1400">
                <a:solidFill>
                  <a:schemeClr val="tx2"/>
                </a:solidFill>
                <a:latin typeface="Calibri"/>
              </a:defRPr>
            </a:lvl4pPr>
            <a:lvl5pPr>
              <a:defRPr sz="1200" b="0" i="0">
                <a:solidFill>
                  <a:schemeClr val="tx1">
                    <a:lumMod val="50000"/>
                    <a:lumOff val="50000"/>
                  </a:schemeClr>
                </a:solidFill>
                <a:latin typeface="Calibri"/>
                <a:ea typeface="Calibri"/>
                <a:cs typeface="Calibri"/>
              </a:defRPr>
            </a:lvl5pPr>
            <a:lvl6pPr>
              <a:defRPr sz="2000"/>
            </a:lvl6pPr>
            <a:lvl7pPr>
              <a:defRPr sz="2000"/>
            </a:lvl7pPr>
            <a:lvl8pPr>
              <a:defRPr sz="2000"/>
            </a:lvl8pPr>
            <a:lvl9pPr>
              <a:defRPr sz="2000"/>
            </a:lvl9pPr>
          </a:lstStyle>
          <a:p>
            <a:pPr lvl="0"/>
            <a:r>
              <a:rPr lang="en-US" dirty="0" smtClean="0"/>
              <a:t>Click to add text (First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2"/>
          </p:nvPr>
        </p:nvSpPr>
        <p:spPr>
          <a:xfrm>
            <a:off x="6787662" y="6205171"/>
            <a:ext cx="2133600" cy="234950"/>
          </a:xfrm>
          <a:prstGeom prst="rect">
            <a:avLst/>
          </a:prstGeom>
        </p:spPr>
        <p:txBody>
          <a:bodyPr/>
          <a:lstStyle>
            <a:lvl1pPr algn="l">
              <a:defRPr sz="1050" b="0" i="0">
                <a:solidFill>
                  <a:srgbClr val="000000"/>
                </a:solidFill>
                <a:latin typeface="Calibri"/>
                <a:cs typeface="Calibri"/>
              </a:defRPr>
            </a:lvl1pPr>
          </a:lstStyle>
          <a:p>
            <a:pPr>
              <a:defRPr/>
            </a:pPr>
            <a:fld id="{2965BB1B-E839-444C-85EA-9665AC5FECD5}" type="datetime1">
              <a:rPr lang="en-US" smtClean="0"/>
              <a:pPr>
                <a:defRPr/>
              </a:pPr>
              <a:t>3/15/2019</a:t>
            </a:fld>
            <a:endParaRPr lang="en-US" dirty="0"/>
          </a:p>
        </p:txBody>
      </p:sp>
      <p:sp>
        <p:nvSpPr>
          <p:cNvPr id="9" name="Slide Number Placeholder 5"/>
          <p:cNvSpPr>
            <a:spLocks noGrp="1"/>
          </p:cNvSpPr>
          <p:nvPr>
            <p:ph type="sldNum" sz="quarter" idx="14"/>
          </p:nvPr>
        </p:nvSpPr>
        <p:spPr>
          <a:xfrm>
            <a:off x="7851530" y="6477000"/>
            <a:ext cx="1063869" cy="244475"/>
          </a:xfrm>
          <a:prstGeom prst="rect">
            <a:avLst/>
          </a:prstGeom>
        </p:spPr>
        <p:txBody>
          <a:bodyPr/>
          <a:lstStyle>
            <a:lvl1pPr algn="r">
              <a:defRPr sz="1050" b="0" i="0">
                <a:solidFill>
                  <a:srgbClr val="000000"/>
                </a:solidFill>
                <a:latin typeface="Calibri"/>
                <a:cs typeface="Calibri"/>
              </a:defRPr>
            </a:lvl1pPr>
          </a:lstStyle>
          <a:p>
            <a:pPr>
              <a:defRPr/>
            </a:pPr>
            <a:fld id="{6BF14E6F-FCE9-440B-A124-0387A40B634F}" type="slidenum">
              <a:rPr lang="en-US" smtClean="0"/>
              <a:pPr>
                <a:defRPr/>
              </a:pPr>
              <a:t>‹#›</a:t>
            </a:fld>
            <a:endParaRPr lang="en-US" dirty="0"/>
          </a:p>
        </p:txBody>
      </p:sp>
      <p:sp>
        <p:nvSpPr>
          <p:cNvPr id="8"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PID Title">
    <p:spTree>
      <p:nvGrpSpPr>
        <p:cNvPr id="1" name=""/>
        <p:cNvGrpSpPr/>
        <p:nvPr/>
      </p:nvGrpSpPr>
      <p:grpSpPr>
        <a:xfrm>
          <a:off x="0" y="0"/>
          <a:ext cx="0" cy="0"/>
          <a:chOff x="0" y="0"/>
          <a:chExt cx="0" cy="0"/>
        </a:xfrm>
      </p:grpSpPr>
      <p:sp>
        <p:nvSpPr>
          <p:cNvPr id="6" name="Slide Number Placeholder 1"/>
          <p:cNvSpPr>
            <a:spLocks noGrp="1"/>
          </p:cNvSpPr>
          <p:nvPr userDrawn="1">
            <p:ph type="sldNum" sz="quarter" idx="14"/>
          </p:nvPr>
        </p:nvSpPr>
        <p:spPr>
          <a:xfrm>
            <a:off x="7851530" y="6477000"/>
            <a:ext cx="1063869" cy="244475"/>
          </a:xfrm>
          <a:prstGeom prst="rect">
            <a:avLst/>
          </a:prstGeom>
        </p:spPr>
        <p:txBody>
          <a:bodyPr/>
          <a:lstStyle/>
          <a:p>
            <a:pPr>
              <a:defRPr/>
            </a:pPr>
            <a:fld id="{9670B5DF-4D20-4247-AF74-62AA17C85FC9}" type="slidenum">
              <a:rPr lang="en-US" smtClean="0">
                <a:solidFill>
                  <a:schemeClr val="bg1"/>
                </a:solidFill>
              </a:rPr>
              <a:pPr>
                <a:defRPr/>
              </a:pPr>
              <a:t>‹#›</a:t>
            </a:fld>
            <a:endParaRPr lang="en-US" dirty="0">
              <a:solidFill>
                <a:schemeClr val="bg1"/>
              </a:solidFill>
            </a:endParaRPr>
          </a:p>
        </p:txBody>
      </p:sp>
      <p:sp>
        <p:nvSpPr>
          <p:cNvPr id="7" name="Rectangle 6"/>
          <p:cNvSpPr/>
          <p:nvPr userDrawn="1"/>
        </p:nvSpPr>
        <p:spPr>
          <a:xfrm>
            <a:off x="5435600" y="0"/>
            <a:ext cx="3708400" cy="6858000"/>
          </a:xfrm>
          <a:prstGeom prst="rect">
            <a:avLst/>
          </a:prstGeom>
          <a:solidFill>
            <a:srgbClr val="78000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A0001E"/>
              </a:solidFill>
            </a:endParaRPr>
          </a:p>
        </p:txBody>
      </p:sp>
      <p:sp>
        <p:nvSpPr>
          <p:cNvPr id="9" name="Text Placeholder 8"/>
          <p:cNvSpPr>
            <a:spLocks noGrp="1"/>
          </p:cNvSpPr>
          <p:nvPr userDrawn="1">
            <p:ph type="body" sz="quarter" idx="16"/>
          </p:nvPr>
        </p:nvSpPr>
        <p:spPr>
          <a:xfrm>
            <a:off x="5816600" y="3533775"/>
            <a:ext cx="2946401" cy="2751999"/>
          </a:xfrm>
          <a:prstGeom prst="rect">
            <a:avLst/>
          </a:prstGeom>
        </p:spPr>
        <p:txBody>
          <a:bodyPr/>
          <a:lstStyle>
            <a:lvl1pPr>
              <a:defRPr spc="0"/>
            </a:lvl1pPr>
          </a:lstStyle>
          <a:p>
            <a:pPr>
              <a:spcBef>
                <a:spcPts val="0"/>
              </a:spcBef>
              <a:spcAft>
                <a:spcPts val="100"/>
              </a:spcAft>
            </a:pPr>
            <a:r>
              <a:rPr lang="en-US" sz="3200" dirty="0" err="1">
                <a:solidFill>
                  <a:schemeClr val="bg1"/>
                </a:solidFill>
              </a:rPr>
              <a:t>Asegedech</a:t>
            </a:r>
            <a:r>
              <a:rPr lang="en-US" sz="3200" dirty="0">
                <a:solidFill>
                  <a:schemeClr val="bg1"/>
                </a:solidFill>
              </a:rPr>
              <a:t> is not </a:t>
            </a:r>
            <a:r>
              <a:rPr lang="en-US" sz="3200" dirty="0" smtClean="0">
                <a:solidFill>
                  <a:schemeClr val="bg1"/>
                </a:solidFill>
              </a:rPr>
              <a:t>different </a:t>
            </a:r>
            <a:r>
              <a:rPr lang="en-US" sz="3200" dirty="0">
                <a:solidFill>
                  <a:schemeClr val="bg1"/>
                </a:solidFill>
              </a:rPr>
              <a:t>from other women her age in rural Ethiopia.</a:t>
            </a:r>
          </a:p>
        </p:txBody>
      </p:sp>
      <p:sp>
        <p:nvSpPr>
          <p:cNvPr id="11" name="Text Placeholder 7"/>
          <p:cNvSpPr>
            <a:spLocks noGrp="1"/>
          </p:cNvSpPr>
          <p:nvPr userDrawn="1">
            <p:ph type="body" sz="quarter" idx="17"/>
          </p:nvPr>
        </p:nvSpPr>
        <p:spPr>
          <a:xfrm rot="5400000">
            <a:off x="4832829" y="679929"/>
            <a:ext cx="1600201" cy="291139"/>
          </a:xfrm>
          <a:prstGeom prst="rect">
            <a:avLst/>
          </a:prstGeom>
        </p:spPr>
        <p:txBody>
          <a:bodyPr/>
          <a:lstStyle/>
          <a:p>
            <a:r>
              <a:rPr lang="en-US" sz="900" dirty="0" smtClean="0">
                <a:solidFill>
                  <a:schemeClr val="bg1"/>
                </a:solidFill>
              </a:rPr>
              <a:t>Photo by Oxfam/Aubrey Wade</a:t>
            </a:r>
            <a:endParaRPr lang="en-US" sz="900" dirty="0">
              <a:solidFill>
                <a:schemeClr val="bg1"/>
              </a:solidFill>
            </a:endParaRPr>
          </a:p>
        </p:txBody>
      </p:sp>
      <p:sp>
        <p:nvSpPr>
          <p:cNvPr id="13" name="Slide Number Placeholder 1"/>
          <p:cNvSpPr txBox="1">
            <a:spLocks/>
          </p:cNvSpPr>
          <p:nvPr userDrawn="1"/>
        </p:nvSpPr>
        <p:spPr>
          <a:xfrm>
            <a:off x="7902330" y="648970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80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chemeClr val="bg1"/>
              </a:solidFill>
              <a:effectLst/>
              <a:uLnTx/>
              <a:uFillTx/>
              <a:latin typeface="Calibri"/>
              <a:ea typeface="+mn-ea"/>
              <a:cs typeface="Calibri"/>
            </a:endParaRPr>
          </a:p>
        </p:txBody>
      </p:sp>
      <p:pic>
        <p:nvPicPr>
          <p:cNvPr id="15" name="Picture 14" descr="WomaninField.jp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38100" y="0"/>
            <a:ext cx="5499100" cy="6864612"/>
          </a:xfrm>
          <a:prstGeom prst="rect">
            <a:avLst/>
          </a:prstGeom>
          <a:ln>
            <a:noFill/>
          </a:ln>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Picture Left">
    <p:spTree>
      <p:nvGrpSpPr>
        <p:cNvPr id="1" name=""/>
        <p:cNvGrpSpPr/>
        <p:nvPr/>
      </p:nvGrpSpPr>
      <p:grpSpPr>
        <a:xfrm>
          <a:off x="0" y="0"/>
          <a:ext cx="0" cy="0"/>
          <a:chOff x="0" y="0"/>
          <a:chExt cx="0" cy="0"/>
        </a:xfrm>
      </p:grpSpPr>
      <p:sp>
        <p:nvSpPr>
          <p:cNvPr id="24" name="Content Placeholder 2"/>
          <p:cNvSpPr>
            <a:spLocks noGrp="1"/>
          </p:cNvSpPr>
          <p:nvPr>
            <p:ph idx="10"/>
          </p:nvPr>
        </p:nvSpPr>
        <p:spPr>
          <a:xfrm>
            <a:off x="4158758" y="2402862"/>
            <a:ext cx="4615962" cy="3540738"/>
          </a:xfrm>
          <a:prstGeom prst="rect">
            <a:avLst/>
          </a:prstGeom>
        </p:spPr>
        <p:txBody>
          <a:bodyPr/>
          <a:lstStyle>
            <a:lvl1pPr>
              <a:spcAft>
                <a:spcPts val="600"/>
              </a:spcAft>
              <a:defRPr sz="2200">
                <a:latin typeface="Calibri"/>
              </a:defRPr>
            </a:lvl1pPr>
            <a:lvl2pPr marL="0" indent="15875">
              <a:spcAft>
                <a:spcPts val="600"/>
              </a:spcAft>
              <a:buNone/>
              <a:defRPr sz="1800">
                <a:solidFill>
                  <a:schemeClr val="tx2"/>
                </a:solidFill>
                <a:latin typeface="Calibri"/>
              </a:defRPr>
            </a:lvl2pPr>
            <a:lvl3pPr>
              <a:defRPr sz="1600">
                <a:latin typeface="Calibri"/>
              </a:defRPr>
            </a:lvl3pPr>
            <a:lvl4pPr>
              <a:defRPr sz="1400">
                <a:solidFill>
                  <a:schemeClr val="tx2"/>
                </a:solidFill>
                <a:latin typeface="Calibri"/>
              </a:defRPr>
            </a:lvl4pPr>
            <a:lvl5pPr>
              <a:defRPr sz="1200" b="0" i="0">
                <a:latin typeface="Calibri"/>
                <a:ea typeface="Calibri"/>
                <a:cs typeface="Calibri"/>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 (no bullet)</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13"/>
          <p:cNvSpPr>
            <a:spLocks noGrp="1"/>
          </p:cNvSpPr>
          <p:nvPr>
            <p:ph type="pic" sz="quarter" idx="12"/>
          </p:nvPr>
        </p:nvSpPr>
        <p:spPr>
          <a:xfrm>
            <a:off x="0" y="0"/>
            <a:ext cx="3596054" cy="6858000"/>
          </a:xfrm>
          <a:prstGeom prst="rect">
            <a:avLst/>
          </a:prstGeom>
          <a:effectLst/>
        </p:spPr>
        <p:txBody>
          <a:bodyPr rtlCol="0">
            <a:normAutofit/>
          </a:bodyPr>
          <a:lstStyle/>
          <a:p>
            <a:pPr lvl="0"/>
            <a:endParaRPr lang="en-US" noProof="0" dirty="0"/>
          </a:p>
        </p:txBody>
      </p:sp>
      <p:sp>
        <p:nvSpPr>
          <p:cNvPr id="9" name="Slide Number Placeholder 5"/>
          <p:cNvSpPr>
            <a:spLocks noGrp="1"/>
          </p:cNvSpPr>
          <p:nvPr>
            <p:ph type="sldNum" sz="quarter" idx="14"/>
          </p:nvPr>
        </p:nvSpPr>
        <p:spPr>
          <a:xfrm>
            <a:off x="7842738" y="6477000"/>
            <a:ext cx="1072662" cy="244475"/>
          </a:xfrm>
          <a:prstGeom prst="rect">
            <a:avLst/>
          </a:prstGeom>
        </p:spPr>
        <p:txBody>
          <a:bodyPr/>
          <a:lstStyle>
            <a:lvl1pPr algn="r">
              <a:defRPr sz="1050" b="0" i="0">
                <a:solidFill>
                  <a:srgbClr val="000000"/>
                </a:solidFill>
                <a:latin typeface="Calibri"/>
                <a:cs typeface="Calibri"/>
              </a:defRPr>
            </a:lvl1pPr>
          </a:lstStyle>
          <a:p>
            <a:pPr>
              <a:defRPr/>
            </a:pPr>
            <a:fld id="{05A9B582-6F84-44D3-820F-4A411A7A6E56}" type="slidenum">
              <a:rPr lang="en-US" smtClean="0"/>
              <a:pPr>
                <a:defRPr/>
              </a:pPr>
              <a:t>‹#›</a:t>
            </a:fld>
            <a:endParaRPr lang="en-US" dirty="0"/>
          </a:p>
        </p:txBody>
      </p:sp>
      <p:sp>
        <p:nvSpPr>
          <p:cNvPr id="10" name="Title 1"/>
          <p:cNvSpPr>
            <a:spLocks noGrp="1"/>
          </p:cNvSpPr>
          <p:nvPr>
            <p:ph type="ctrTitle" hasCustomPrompt="1"/>
          </p:nvPr>
        </p:nvSpPr>
        <p:spPr>
          <a:xfrm>
            <a:off x="4158758" y="195397"/>
            <a:ext cx="4327463" cy="1484850"/>
          </a:xfrm>
          <a:prstGeom prst="rect">
            <a:avLst/>
          </a:prstGeom>
        </p:spPr>
        <p:txBody>
          <a:bodyPr>
            <a:noAutofit/>
          </a:bodyPr>
          <a:lstStyle>
            <a:lvl1pPr algn="l">
              <a:defRPr sz="4000" b="0" i="0" baseline="0">
                <a:solidFill>
                  <a:schemeClr val="tx2"/>
                </a:solidFill>
                <a:latin typeface="Calibri"/>
                <a:cs typeface="Calibri"/>
              </a:defRPr>
            </a:lvl1pPr>
          </a:lstStyle>
          <a:p>
            <a:r>
              <a:rPr lang="en-US" dirty="0" smtClean="0"/>
              <a:t>Click to add title</a:t>
            </a:r>
            <a:endParaRPr lang="en-US" dirty="0"/>
          </a:p>
        </p:txBody>
      </p:sp>
      <p:sp>
        <p:nvSpPr>
          <p:cNvPr id="11" name="Subtitle 2"/>
          <p:cNvSpPr>
            <a:spLocks noGrp="1"/>
          </p:cNvSpPr>
          <p:nvPr>
            <p:ph type="subTitle" idx="1" hasCustomPrompt="1"/>
          </p:nvPr>
        </p:nvSpPr>
        <p:spPr>
          <a:xfrm>
            <a:off x="4158758" y="1718649"/>
            <a:ext cx="4374902" cy="72333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1"/>
                </a:solidFill>
                <a:latin typeface="Calibri"/>
                <a:ea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12" name="Text Placeholder 8"/>
          <p:cNvSpPr>
            <a:spLocks noGrp="1"/>
          </p:cNvSpPr>
          <p:nvPr>
            <p:ph type="body" sz="quarter" idx="15" hasCustomPrompt="1"/>
          </p:nvPr>
        </p:nvSpPr>
        <p:spPr>
          <a:xfrm rot="5400000">
            <a:off x="1408073" y="4445064"/>
            <a:ext cx="4585580" cy="240293"/>
          </a:xfrm>
          <a:prstGeom prst="rect">
            <a:avLst/>
          </a:prstGeom>
        </p:spPr>
        <p:txBody>
          <a:bodyPr lIns="91440" anchor="b"/>
          <a:lstStyle>
            <a:lvl1pPr algn="r">
              <a:defRPr sz="800">
                <a:solidFill>
                  <a:schemeClr val="tx1">
                    <a:lumMod val="50000"/>
                    <a:lumOff val="50000"/>
                  </a:schemeClr>
                </a:solidFill>
              </a:defRPr>
            </a:lvl1pPr>
          </a:lstStyle>
          <a:p>
            <a:pPr lvl="0"/>
            <a:r>
              <a:rPr lang="en-US" dirty="0" smtClean="0"/>
              <a:t>Photo by placeholder – 8 pt.</a:t>
            </a:r>
            <a:endParaRPr lang="en-US" dirty="0"/>
          </a:p>
        </p:txBody>
      </p:sp>
      <p:sp>
        <p:nvSpPr>
          <p:cNvPr id="15" name="Text Placeholder 16"/>
          <p:cNvSpPr>
            <a:spLocks noGrp="1"/>
          </p:cNvSpPr>
          <p:nvPr>
            <p:ph type="body" sz="quarter" idx="22" hasCustomPrompt="1"/>
          </p:nvPr>
        </p:nvSpPr>
        <p:spPr>
          <a:xfrm>
            <a:off x="4198808" y="6348046"/>
            <a:ext cx="4197846"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APID Picture Right">
    <p:spTree>
      <p:nvGrpSpPr>
        <p:cNvPr id="1" name=""/>
        <p:cNvGrpSpPr/>
        <p:nvPr/>
      </p:nvGrpSpPr>
      <p:grpSpPr>
        <a:xfrm>
          <a:off x="0" y="0"/>
          <a:ext cx="0" cy="0"/>
          <a:chOff x="0" y="0"/>
          <a:chExt cx="0" cy="0"/>
        </a:xfrm>
      </p:grpSpPr>
      <p:sp>
        <p:nvSpPr>
          <p:cNvPr id="13" name="Picture Placeholder 13"/>
          <p:cNvSpPr>
            <a:spLocks noGrp="1"/>
          </p:cNvSpPr>
          <p:nvPr>
            <p:ph type="pic" sz="quarter" idx="12"/>
          </p:nvPr>
        </p:nvSpPr>
        <p:spPr>
          <a:xfrm>
            <a:off x="5503985" y="0"/>
            <a:ext cx="3640015" cy="6858000"/>
          </a:xfrm>
          <a:prstGeom prst="rect">
            <a:avLst/>
          </a:prstGeom>
          <a:effectLst/>
        </p:spPr>
        <p:txBody>
          <a:bodyPr rtlCol="0">
            <a:normAutofit/>
          </a:bodyPr>
          <a:lstStyle>
            <a:lvl1pPr>
              <a:defRPr>
                <a:latin typeface="Calibri"/>
              </a:defRPr>
            </a:lvl1pPr>
          </a:lstStyle>
          <a:p>
            <a:pPr lvl="0"/>
            <a:endParaRPr lang="en-US" noProof="0" dirty="0"/>
          </a:p>
        </p:txBody>
      </p:sp>
      <p:sp>
        <p:nvSpPr>
          <p:cNvPr id="24" name="Content Placeholder 2"/>
          <p:cNvSpPr>
            <a:spLocks noGrp="1"/>
          </p:cNvSpPr>
          <p:nvPr>
            <p:ph idx="10"/>
          </p:nvPr>
        </p:nvSpPr>
        <p:spPr>
          <a:xfrm>
            <a:off x="861850" y="2420447"/>
            <a:ext cx="3938750" cy="3464538"/>
          </a:xfrm>
          <a:prstGeom prst="rect">
            <a:avLst/>
          </a:prstGeom>
        </p:spPr>
        <p:txBody>
          <a:bodyPr/>
          <a:lstStyle>
            <a:lvl1pPr>
              <a:spcAft>
                <a:spcPts val="600"/>
              </a:spcAft>
              <a:defRPr sz="2200">
                <a:solidFill>
                  <a:schemeClr val="tx1"/>
                </a:solidFill>
                <a:latin typeface="Calibri"/>
              </a:defRPr>
            </a:lvl1pPr>
            <a:lvl2pPr marL="0" indent="15875">
              <a:spcAft>
                <a:spcPts val="600"/>
              </a:spcAft>
              <a:buNone/>
              <a:defRPr sz="1800">
                <a:solidFill>
                  <a:schemeClr val="tx2"/>
                </a:solidFill>
                <a:latin typeface="Calibri"/>
              </a:defRPr>
            </a:lvl2pPr>
            <a:lvl3pPr>
              <a:defRPr sz="1600">
                <a:solidFill>
                  <a:schemeClr val="tx1">
                    <a:lumMod val="50000"/>
                    <a:lumOff val="50000"/>
                  </a:schemeClr>
                </a:solidFill>
                <a:latin typeface="Calibri"/>
              </a:defRPr>
            </a:lvl3pPr>
            <a:lvl4pPr>
              <a:defRPr sz="1400">
                <a:solidFill>
                  <a:schemeClr val="tx2"/>
                </a:solidFill>
                <a:latin typeface="Calibri"/>
              </a:defRPr>
            </a:lvl4pPr>
            <a:lvl5pPr>
              <a:defRPr sz="1200" b="0" i="0">
                <a:solidFill>
                  <a:srgbClr val="7F7F7F"/>
                </a:solidFill>
                <a:latin typeface="Calibri"/>
                <a:ea typeface="Calibri"/>
                <a:cs typeface="Calibri"/>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 (no bullet)</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5"/>
          </p:nvPr>
        </p:nvSpPr>
        <p:spPr>
          <a:xfrm>
            <a:off x="7842738" y="6477000"/>
            <a:ext cx="1072662" cy="244475"/>
          </a:xfrm>
          <a:prstGeom prst="rect">
            <a:avLst/>
          </a:prstGeom>
        </p:spPr>
        <p:txBody>
          <a:bodyPr/>
          <a:lstStyle>
            <a:lvl1pPr algn="r">
              <a:defRPr sz="1050" b="0" i="0">
                <a:solidFill>
                  <a:srgbClr val="010000"/>
                </a:solidFill>
                <a:latin typeface="Calibri"/>
                <a:cs typeface="Calibri"/>
              </a:defRPr>
            </a:lvl1pPr>
          </a:lstStyle>
          <a:p>
            <a:pPr>
              <a:defRPr/>
            </a:pPr>
            <a:fld id="{D48F02B6-4ED5-4E0F-AAC3-7A573AE56C19}" type="slidenum">
              <a:rPr lang="en-US" smtClean="0"/>
              <a:pPr>
                <a:defRPr/>
              </a:pPr>
              <a:t>‹#›</a:t>
            </a:fld>
            <a:endParaRPr lang="en-US" dirty="0"/>
          </a:p>
        </p:txBody>
      </p:sp>
      <p:sp>
        <p:nvSpPr>
          <p:cNvPr id="9" name="Title 1"/>
          <p:cNvSpPr>
            <a:spLocks noGrp="1"/>
          </p:cNvSpPr>
          <p:nvPr>
            <p:ph type="ctrTitle" hasCustomPrompt="1"/>
          </p:nvPr>
        </p:nvSpPr>
        <p:spPr>
          <a:xfrm>
            <a:off x="861851" y="509955"/>
            <a:ext cx="3947542" cy="1163984"/>
          </a:xfrm>
          <a:prstGeom prst="rect">
            <a:avLst/>
          </a:prstGeom>
        </p:spPr>
        <p:txBody>
          <a:bodyPr>
            <a:noAutofit/>
          </a:bodyPr>
          <a:lstStyle>
            <a:lvl1pPr algn="l">
              <a:defRPr sz="4000" b="0" i="0">
                <a:solidFill>
                  <a:schemeClr val="tx2"/>
                </a:solidFill>
                <a:latin typeface="Calibri"/>
                <a:cs typeface="Calibri"/>
              </a:defRPr>
            </a:lvl1pPr>
          </a:lstStyle>
          <a:p>
            <a:r>
              <a:rPr lang="en-US" dirty="0" smtClean="0"/>
              <a:t>Click to add title</a:t>
            </a:r>
            <a:endParaRPr lang="en-US" dirty="0"/>
          </a:p>
        </p:txBody>
      </p:sp>
      <p:sp>
        <p:nvSpPr>
          <p:cNvPr id="11" name="Subtitle 2"/>
          <p:cNvSpPr>
            <a:spLocks noGrp="1"/>
          </p:cNvSpPr>
          <p:nvPr>
            <p:ph type="subTitle" idx="1" hasCustomPrompt="1"/>
          </p:nvPr>
        </p:nvSpPr>
        <p:spPr>
          <a:xfrm>
            <a:off x="861851" y="1692272"/>
            <a:ext cx="3947542" cy="58493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defTabSz="457200" rtl="0" eaLnBrk="0" fontAlgn="base" hangingPunct="0">
              <a:spcBef>
                <a:spcPct val="20000"/>
              </a:spcBef>
              <a:spcAft>
                <a:spcPts val="600"/>
              </a:spcAft>
              <a:buSzPct val="75000"/>
              <a:buFont typeface="Wingdings" pitchFamily="2" charset="2"/>
              <a:buNone/>
              <a:defRPr lang="en-US" sz="1800" b="0" i="0" kern="1200" dirty="0">
                <a:solidFill>
                  <a:schemeClr val="tx1"/>
                </a:solidFill>
                <a:latin typeface="Calibri"/>
                <a:ea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14" name="Text Placeholder 8"/>
          <p:cNvSpPr>
            <a:spLocks noGrp="1"/>
          </p:cNvSpPr>
          <p:nvPr>
            <p:ph type="body" sz="quarter" idx="14" hasCustomPrompt="1"/>
          </p:nvPr>
        </p:nvSpPr>
        <p:spPr>
          <a:xfrm rot="16200000">
            <a:off x="3104708" y="4445066"/>
            <a:ext cx="4585580" cy="240293"/>
          </a:xfrm>
          <a:prstGeom prst="rect">
            <a:avLst/>
          </a:prstGeom>
        </p:spPr>
        <p:txBody>
          <a:bodyPr lIns="91440" anchor="b"/>
          <a:lstStyle>
            <a:lvl1pPr algn="l">
              <a:defRPr sz="800">
                <a:solidFill>
                  <a:schemeClr val="tx1">
                    <a:lumMod val="50000"/>
                    <a:lumOff val="50000"/>
                  </a:schemeClr>
                </a:solidFill>
                <a:latin typeface="Calibri"/>
              </a:defRPr>
            </a:lvl1pPr>
          </a:lstStyle>
          <a:p>
            <a:pPr lvl="0"/>
            <a:r>
              <a:rPr lang="en-US" dirty="0" smtClean="0"/>
              <a:t>Photo by placeholder – 8 pt.</a:t>
            </a:r>
            <a:endParaRPr lang="en-US" dirty="0"/>
          </a:p>
        </p:txBody>
      </p:sp>
      <p:sp>
        <p:nvSpPr>
          <p:cNvPr id="16" name="Text Placeholder 16"/>
          <p:cNvSpPr>
            <a:spLocks noGrp="1"/>
          </p:cNvSpPr>
          <p:nvPr>
            <p:ph type="body" sz="quarter" idx="17" hasCustomPrompt="1"/>
          </p:nvPr>
        </p:nvSpPr>
        <p:spPr>
          <a:xfrm>
            <a:off x="879471" y="6348046"/>
            <a:ext cx="3929921"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APID Two Content">
    <p:spTree>
      <p:nvGrpSpPr>
        <p:cNvPr id="1" name=""/>
        <p:cNvGrpSpPr/>
        <p:nvPr/>
      </p:nvGrpSpPr>
      <p:grpSpPr>
        <a:xfrm>
          <a:off x="0" y="0"/>
          <a:ext cx="0" cy="0"/>
          <a:chOff x="0" y="0"/>
          <a:chExt cx="0" cy="0"/>
        </a:xfrm>
      </p:grpSpPr>
      <p:sp>
        <p:nvSpPr>
          <p:cNvPr id="11" name="Slide Number Placeholder 5"/>
          <p:cNvSpPr>
            <a:spLocks noGrp="1"/>
          </p:cNvSpPr>
          <p:nvPr>
            <p:ph type="sldNum" sz="quarter" idx="17"/>
          </p:nvPr>
        </p:nvSpPr>
        <p:spPr>
          <a:xfrm>
            <a:off x="7842738" y="6477000"/>
            <a:ext cx="1072662" cy="244475"/>
          </a:xfrm>
          <a:prstGeom prst="rect">
            <a:avLst/>
          </a:prstGeom>
        </p:spPr>
        <p:txBody>
          <a:bodyPr/>
          <a:lstStyle>
            <a:lvl1pPr algn="r">
              <a:defRPr sz="1050" b="0" i="0">
                <a:solidFill>
                  <a:srgbClr val="000000"/>
                </a:solidFill>
                <a:latin typeface="Calibri"/>
                <a:cs typeface="Calibri"/>
              </a:defRPr>
            </a:lvl1pPr>
          </a:lstStyle>
          <a:p>
            <a:pPr>
              <a:defRPr/>
            </a:pPr>
            <a:fld id="{1DE06FBC-0BF6-4AE6-9959-EF0D0BD8C151}" type="slidenum">
              <a:rPr lang="en-US" smtClean="0"/>
              <a:pPr>
                <a:defRPr/>
              </a:pPr>
              <a:t>‹#›</a:t>
            </a:fld>
            <a:endParaRPr lang="en-US" dirty="0"/>
          </a:p>
        </p:txBody>
      </p:sp>
      <p:sp>
        <p:nvSpPr>
          <p:cNvPr id="15" name="Content Placeholder 2"/>
          <p:cNvSpPr>
            <a:spLocks noGrp="1"/>
          </p:cNvSpPr>
          <p:nvPr>
            <p:ph idx="10" hasCustomPrompt="1"/>
          </p:nvPr>
        </p:nvSpPr>
        <p:spPr>
          <a:xfrm>
            <a:off x="4642338" y="2250831"/>
            <a:ext cx="3587262" cy="3768969"/>
          </a:xfrm>
          <a:prstGeom prst="rect">
            <a:avLst/>
          </a:prstGeom>
        </p:spPr>
        <p:txBody>
          <a:bodyPr lIns="0" tIns="0" rIns="0" bIns="0"/>
          <a:lstStyle>
            <a:lvl1pPr>
              <a:defRPr sz="2200">
                <a:solidFill>
                  <a:schemeClr val="tx1"/>
                </a:solidFill>
                <a:latin typeface="Calibri"/>
              </a:defRPr>
            </a:lvl1pPr>
            <a:lvl2pPr marL="0" indent="15875">
              <a:buNone/>
              <a:defRPr sz="1800">
                <a:solidFill>
                  <a:schemeClr val="tx2"/>
                </a:solidFill>
                <a:latin typeface="Calibri"/>
              </a:defRPr>
            </a:lvl2pPr>
            <a:lvl3pPr>
              <a:defRPr sz="1600">
                <a:solidFill>
                  <a:srgbClr val="7F7F7F"/>
                </a:solidFill>
                <a:latin typeface="Calibri"/>
              </a:defRPr>
            </a:lvl3pPr>
            <a:lvl4pPr>
              <a:defRPr sz="1400">
                <a:solidFill>
                  <a:schemeClr val="tx2"/>
                </a:solidFill>
                <a:latin typeface="Calibri"/>
              </a:defRPr>
            </a:lvl4pPr>
            <a:lvl5pPr>
              <a:defRPr sz="1200" b="0" i="0">
                <a:solidFill>
                  <a:schemeClr val="tx1">
                    <a:lumMod val="50000"/>
                    <a:lumOff val="50000"/>
                  </a:schemeClr>
                </a:solidFill>
                <a:latin typeface="+mn-lt"/>
                <a:cs typeface="Century Gothic" pitchFamily="34" charset="0"/>
              </a:defRPr>
            </a:lvl5pPr>
            <a:lvl6pPr>
              <a:defRPr sz="2000"/>
            </a:lvl6pPr>
            <a:lvl7pPr>
              <a:defRPr sz="2000"/>
            </a:lvl7pPr>
            <a:lvl8pPr>
              <a:defRPr sz="2000"/>
            </a:lvl8pPr>
            <a:lvl9pPr>
              <a:defRPr sz="2000"/>
            </a:lvl9pPr>
          </a:lstStyle>
          <a:p>
            <a:pPr lvl="0"/>
            <a:r>
              <a:rPr lang="en-US" dirty="0" smtClean="0"/>
              <a:t>Click to add text (First level)</a:t>
            </a:r>
          </a:p>
          <a:p>
            <a:pPr lvl="1"/>
            <a:r>
              <a:rPr lang="en-US" dirty="0" smtClean="0"/>
              <a:t>Second level</a:t>
            </a:r>
          </a:p>
          <a:p>
            <a:pPr lvl="2"/>
            <a:r>
              <a:rPr lang="en-US" dirty="0" smtClean="0"/>
              <a:t>Third level</a:t>
            </a:r>
          </a:p>
          <a:p>
            <a:pPr lvl="3"/>
            <a:r>
              <a:rPr lang="en-US" dirty="0" smtClean="0"/>
              <a:t>Fourth level</a:t>
            </a:r>
          </a:p>
        </p:txBody>
      </p:sp>
      <p:sp>
        <p:nvSpPr>
          <p:cNvPr id="16" name="Content Placeholder 2"/>
          <p:cNvSpPr>
            <a:spLocks noGrp="1"/>
          </p:cNvSpPr>
          <p:nvPr>
            <p:ph idx="19" hasCustomPrompt="1"/>
          </p:nvPr>
        </p:nvSpPr>
        <p:spPr>
          <a:xfrm>
            <a:off x="870436" y="2250831"/>
            <a:ext cx="3578472" cy="3768969"/>
          </a:xfrm>
          <a:prstGeom prst="rect">
            <a:avLst/>
          </a:prstGeom>
        </p:spPr>
        <p:txBody>
          <a:bodyPr lIns="0" tIns="0" rIns="0" bIns="0"/>
          <a:lstStyle>
            <a:lvl1pPr>
              <a:defRPr sz="2200">
                <a:solidFill>
                  <a:schemeClr val="tx1"/>
                </a:solidFill>
                <a:latin typeface="Calibri"/>
              </a:defRPr>
            </a:lvl1pPr>
            <a:lvl2pPr marL="0" indent="15875">
              <a:buNone/>
              <a:defRPr sz="1800">
                <a:solidFill>
                  <a:schemeClr val="tx2"/>
                </a:solidFill>
                <a:latin typeface="Calibri"/>
              </a:defRPr>
            </a:lvl2pPr>
            <a:lvl3pPr>
              <a:defRPr sz="1600">
                <a:solidFill>
                  <a:srgbClr val="7F7F7F"/>
                </a:solidFill>
                <a:latin typeface="Calibri"/>
              </a:defRPr>
            </a:lvl3pPr>
            <a:lvl4pPr>
              <a:defRPr sz="1400">
                <a:solidFill>
                  <a:schemeClr val="tx2"/>
                </a:solidFill>
                <a:latin typeface="Calibri"/>
              </a:defRPr>
            </a:lvl4pPr>
            <a:lvl5pPr>
              <a:defRPr sz="1200" b="0" i="0">
                <a:solidFill>
                  <a:schemeClr val="tx1">
                    <a:lumMod val="50000"/>
                    <a:lumOff val="50000"/>
                  </a:schemeClr>
                </a:solidFill>
                <a:latin typeface="+mn-lt"/>
                <a:cs typeface="Century Gothic" pitchFamily="34" charset="0"/>
              </a:defRPr>
            </a:lvl5pPr>
            <a:lvl6pPr>
              <a:defRPr sz="2000"/>
            </a:lvl6pPr>
            <a:lvl7pPr>
              <a:defRPr sz="2000"/>
            </a:lvl7pPr>
            <a:lvl8pPr>
              <a:defRPr sz="2000"/>
            </a:lvl8pPr>
            <a:lvl9pPr>
              <a:defRPr sz="2000"/>
            </a:lvl9pPr>
          </a:lstStyle>
          <a:p>
            <a:pPr lvl="0"/>
            <a:r>
              <a:rPr lang="en-US" dirty="0" smtClean="0"/>
              <a:t>Click to add text (First level)</a:t>
            </a:r>
          </a:p>
          <a:p>
            <a:pPr lvl="1"/>
            <a:r>
              <a:rPr lang="en-US" dirty="0" smtClean="0"/>
              <a:t>Second level</a:t>
            </a:r>
          </a:p>
          <a:p>
            <a:pPr lvl="2"/>
            <a:r>
              <a:rPr lang="en-US" dirty="0" smtClean="0"/>
              <a:t>Third level</a:t>
            </a:r>
          </a:p>
          <a:p>
            <a:pPr lvl="3"/>
            <a:r>
              <a:rPr lang="en-US" dirty="0" smtClean="0"/>
              <a:t>Fourth level</a:t>
            </a:r>
          </a:p>
        </p:txBody>
      </p:sp>
      <p:sp>
        <p:nvSpPr>
          <p:cNvPr id="17" name="Date Placeholder 3"/>
          <p:cNvSpPr>
            <a:spLocks noGrp="1"/>
          </p:cNvSpPr>
          <p:nvPr>
            <p:ph type="dt" sz="half" idx="13"/>
          </p:nvPr>
        </p:nvSpPr>
        <p:spPr>
          <a:xfrm>
            <a:off x="6787661" y="6222756"/>
            <a:ext cx="2133600" cy="234950"/>
          </a:xfrm>
          <a:prstGeom prst="rect">
            <a:avLst/>
          </a:prstGeom>
        </p:spPr>
        <p:txBody>
          <a:bodyPr/>
          <a:lstStyle>
            <a:lvl1pPr algn="r">
              <a:defRPr sz="1050" b="0" i="0">
                <a:solidFill>
                  <a:srgbClr val="000000"/>
                </a:solidFill>
                <a:latin typeface="Calibri"/>
                <a:cs typeface="Calibri"/>
              </a:defRPr>
            </a:lvl1pPr>
          </a:lstStyle>
          <a:p>
            <a:pPr>
              <a:defRPr/>
            </a:pPr>
            <a:fld id="{7D7BC299-7420-2E42-824B-18091D23D6BA}" type="datetime1">
              <a:rPr lang="en-US" smtClean="0"/>
              <a:pPr>
                <a:defRPr/>
              </a:pPr>
              <a:t>3/15/2019</a:t>
            </a:fld>
            <a:endParaRPr lang="en-US" dirty="0"/>
          </a:p>
        </p:txBody>
      </p:sp>
      <p:sp>
        <p:nvSpPr>
          <p:cNvPr id="14" name="Title 1"/>
          <p:cNvSpPr>
            <a:spLocks noGrp="1"/>
          </p:cNvSpPr>
          <p:nvPr>
            <p:ph type="ctrTitle" hasCustomPrompt="1"/>
          </p:nvPr>
        </p:nvSpPr>
        <p:spPr>
          <a:xfrm>
            <a:off x="860912" y="263770"/>
            <a:ext cx="7368687" cy="1413060"/>
          </a:xfrm>
          <a:prstGeom prst="rect">
            <a:avLst/>
          </a:prstGeom>
        </p:spPr>
        <p:txBody>
          <a:bodyPr anchor="b">
            <a:normAutofit/>
          </a:bodyPr>
          <a:lstStyle>
            <a:lvl1pPr algn="l">
              <a:lnSpc>
                <a:spcPct val="100000"/>
              </a:lnSpc>
              <a:defRPr sz="4000" b="0" i="0" baseline="0">
                <a:solidFill>
                  <a:schemeClr val="tx2"/>
                </a:solidFill>
                <a:latin typeface="Calibri"/>
                <a:cs typeface="Calibri"/>
              </a:defRPr>
            </a:lvl1pPr>
          </a:lstStyle>
          <a:p>
            <a:r>
              <a:rPr lang="en-US" dirty="0" smtClean="0"/>
              <a:t>Click to add title – 40 pt.</a:t>
            </a:r>
            <a:endParaRPr lang="en-US" dirty="0"/>
          </a:p>
        </p:txBody>
      </p:sp>
      <p:sp>
        <p:nvSpPr>
          <p:cNvPr id="18" name="Subtitle 2"/>
          <p:cNvSpPr>
            <a:spLocks noGrp="1"/>
          </p:cNvSpPr>
          <p:nvPr>
            <p:ph type="subTitle" idx="1" hasCustomPrompt="1"/>
          </p:nvPr>
        </p:nvSpPr>
        <p:spPr>
          <a:xfrm>
            <a:off x="868054" y="1718428"/>
            <a:ext cx="7361545" cy="629118"/>
          </a:xfrm>
          <a:prstGeom prst="rect">
            <a:avLst/>
          </a:prstGeom>
        </p:spPr>
        <p:txBody>
          <a:bodyPr lIns="0" tIns="0" rIns="0" bIns="0" anchor="t">
            <a:normAutofit/>
          </a:bodyPr>
          <a:lstStyle>
            <a:lvl1pPr marL="0" indent="0" algn="l">
              <a:buNone/>
              <a:defRPr sz="18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 </a:t>
            </a:r>
            <a:endParaRPr lang="en-US" dirty="0"/>
          </a:p>
        </p:txBody>
      </p:sp>
      <p:sp>
        <p:nvSpPr>
          <p:cNvPr id="9" name="Text Placeholder 16"/>
          <p:cNvSpPr>
            <a:spLocks noGrp="1"/>
          </p:cNvSpPr>
          <p:nvPr>
            <p:ph type="body" sz="quarter" idx="20"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APID Blank">
    <p:spTree>
      <p:nvGrpSpPr>
        <p:cNvPr id="1" name=""/>
        <p:cNvGrpSpPr/>
        <p:nvPr/>
      </p:nvGrpSpPr>
      <p:grpSpPr>
        <a:xfrm>
          <a:off x="0" y="0"/>
          <a:ext cx="0" cy="0"/>
          <a:chOff x="0" y="0"/>
          <a:chExt cx="0" cy="0"/>
        </a:xfrm>
      </p:grpSpPr>
      <p:sp>
        <p:nvSpPr>
          <p:cNvPr id="7" name="Slide Number Placeholder 3"/>
          <p:cNvSpPr>
            <a:spLocks noGrp="1"/>
          </p:cNvSpPr>
          <p:nvPr>
            <p:ph type="sldNum" sz="quarter" idx="16"/>
          </p:nvPr>
        </p:nvSpPr>
        <p:spPr>
          <a:xfrm>
            <a:off x="7851530" y="6486525"/>
            <a:ext cx="1072653" cy="234950"/>
          </a:xfrm>
          <a:prstGeom prst="rect">
            <a:avLst/>
          </a:prstGeom>
        </p:spPr>
        <p:txBody>
          <a:bodyPr/>
          <a:lstStyle>
            <a:lvl1pPr>
              <a:defRPr>
                <a:latin typeface="Calibri"/>
              </a:defRPr>
            </a:lvl1pPr>
          </a:lstStyle>
          <a:p>
            <a:pPr>
              <a:defRPr/>
            </a:pPr>
            <a:fld id="{FD167051-5936-485B-9A0A-F1B00F8D1DE9}" type="slidenum">
              <a:rPr lang="en-US" smtClean="0">
                <a:solidFill>
                  <a:prstClr val="black"/>
                </a:solidFill>
              </a:rPr>
              <a:pPr>
                <a:defRPr/>
              </a:pPr>
              <a:t>‹#›</a:t>
            </a:fld>
            <a:endParaRPr lang="en-US" dirty="0">
              <a:solidFill>
                <a:prstClr val="black"/>
              </a:solidFill>
            </a:endParaRPr>
          </a:p>
        </p:txBody>
      </p:sp>
      <p:sp>
        <p:nvSpPr>
          <p:cNvPr id="4"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extLst>
      <p:ext uri="{BB962C8B-B14F-4D97-AF65-F5344CB8AC3E}">
        <p14:creationId xmlns:p14="http://schemas.microsoft.com/office/powerpoint/2010/main" val="36879650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APID Title">
    <p:spTree>
      <p:nvGrpSpPr>
        <p:cNvPr id="1" name=""/>
        <p:cNvGrpSpPr/>
        <p:nvPr/>
      </p:nvGrpSpPr>
      <p:grpSpPr>
        <a:xfrm>
          <a:off x="0" y="0"/>
          <a:ext cx="0" cy="0"/>
          <a:chOff x="0" y="0"/>
          <a:chExt cx="0" cy="0"/>
        </a:xfrm>
      </p:grpSpPr>
      <p:sp>
        <p:nvSpPr>
          <p:cNvPr id="8" name="Slide Number Placeholder 5"/>
          <p:cNvSpPr>
            <a:spLocks noGrp="1"/>
          </p:cNvSpPr>
          <p:nvPr>
            <p:ph type="sldNum" sz="quarter" idx="14"/>
          </p:nvPr>
        </p:nvSpPr>
        <p:spPr>
          <a:xfrm>
            <a:off x="7851530" y="6477000"/>
            <a:ext cx="1063869" cy="244475"/>
          </a:xfrm>
          <a:prstGeom prst="rect">
            <a:avLst/>
          </a:prstGeom>
        </p:spPr>
        <p:txBody>
          <a:bodyPr/>
          <a:lstStyle>
            <a:lvl1pPr algn="r">
              <a:defRPr sz="1050" b="0" i="0">
                <a:solidFill>
                  <a:srgbClr val="000000"/>
                </a:solidFill>
                <a:latin typeface="Calibri"/>
                <a:cs typeface="Calibri"/>
              </a:defRPr>
            </a:lvl1pPr>
          </a:lstStyle>
          <a:p>
            <a:pPr>
              <a:defRPr/>
            </a:pPr>
            <a:fld id="{9670B5DF-4D20-4247-AF74-62AA17C85FC9}" type="slidenum">
              <a:rPr lang="en-US" smtClean="0"/>
              <a:pPr>
                <a:defRPr/>
              </a:pPr>
              <a:t>‹#›</a:t>
            </a:fld>
            <a:endParaRPr lang="en-US" dirty="0"/>
          </a:p>
        </p:txBody>
      </p:sp>
      <p:sp>
        <p:nvSpPr>
          <p:cNvPr id="12" name="Title 1"/>
          <p:cNvSpPr>
            <a:spLocks noGrp="1"/>
          </p:cNvSpPr>
          <p:nvPr>
            <p:ph type="ctrTitle" hasCustomPrompt="1"/>
          </p:nvPr>
        </p:nvSpPr>
        <p:spPr>
          <a:xfrm>
            <a:off x="860912" y="298938"/>
            <a:ext cx="7368687" cy="1377891"/>
          </a:xfrm>
          <a:prstGeom prst="rect">
            <a:avLst/>
          </a:prstGeom>
        </p:spPr>
        <p:txBody>
          <a:bodyPr anchor="b">
            <a:normAutofit/>
          </a:bodyPr>
          <a:lstStyle>
            <a:lvl1pPr algn="l">
              <a:lnSpc>
                <a:spcPct val="100000"/>
              </a:lnSpc>
              <a:defRPr sz="4000" b="0" i="0" baseline="0">
                <a:solidFill>
                  <a:schemeClr val="tx2"/>
                </a:solidFill>
                <a:latin typeface="Calibri"/>
                <a:cs typeface="Calibri"/>
              </a:defRPr>
            </a:lvl1pPr>
          </a:lstStyle>
          <a:p>
            <a:r>
              <a:rPr lang="en-US" dirty="0" smtClean="0"/>
              <a:t>Click to add title – 40 pt.</a:t>
            </a:r>
            <a:endParaRPr lang="en-US" dirty="0"/>
          </a:p>
        </p:txBody>
      </p:sp>
      <p:sp>
        <p:nvSpPr>
          <p:cNvPr id="14" name="Subtitle 2"/>
          <p:cNvSpPr>
            <a:spLocks noGrp="1"/>
          </p:cNvSpPr>
          <p:nvPr>
            <p:ph type="subTitle" idx="1" hasCustomPrompt="1"/>
          </p:nvPr>
        </p:nvSpPr>
        <p:spPr>
          <a:xfrm>
            <a:off x="868054" y="1718429"/>
            <a:ext cx="7361545" cy="488440"/>
          </a:xfrm>
          <a:prstGeom prst="rect">
            <a:avLst/>
          </a:prstGeom>
        </p:spPr>
        <p:txBody>
          <a:bodyPr lIns="0" tIns="0" rIns="0" bIns="0" anchor="t">
            <a:normAutofit/>
          </a:bodyPr>
          <a:lstStyle>
            <a:lvl1pPr marL="0" indent="0" algn="l">
              <a:buNone/>
              <a:defRPr sz="18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 </a:t>
            </a:r>
            <a:endParaRPr lang="en-US" dirty="0"/>
          </a:p>
        </p:txBody>
      </p:sp>
      <p:sp>
        <p:nvSpPr>
          <p:cNvPr id="35"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1000" baseline="0">
                <a:solidFill>
                  <a:schemeClr val="tx2"/>
                </a:solidFill>
                <a:latin typeface="Calibri"/>
              </a:defRPr>
            </a:lvl1pPr>
          </a:lstStyle>
          <a:p>
            <a:pPr lvl="0"/>
            <a:r>
              <a:rPr lang="en-US" dirty="0" smtClean="0"/>
              <a:t>Click to add source information (10 pt.)</a:t>
            </a:r>
          </a:p>
        </p:txBody>
      </p:sp>
    </p:spTree>
    <p:extLst>
      <p:ext uri="{BB962C8B-B14F-4D97-AF65-F5344CB8AC3E}">
        <p14:creationId xmlns:p14="http://schemas.microsoft.com/office/powerpoint/2010/main" val="167540285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APID General">
    <p:spTree>
      <p:nvGrpSpPr>
        <p:cNvPr id="1" name=""/>
        <p:cNvGrpSpPr/>
        <p:nvPr/>
      </p:nvGrpSpPr>
      <p:grpSpPr>
        <a:xfrm>
          <a:off x="0" y="0"/>
          <a:ext cx="0" cy="0"/>
          <a:chOff x="0" y="0"/>
          <a:chExt cx="0" cy="0"/>
        </a:xfrm>
      </p:grpSpPr>
      <p:sp>
        <p:nvSpPr>
          <p:cNvPr id="6" name="Date Placeholder 3"/>
          <p:cNvSpPr>
            <a:spLocks noGrp="1"/>
          </p:cNvSpPr>
          <p:nvPr>
            <p:ph type="dt" sz="half" idx="12"/>
          </p:nvPr>
        </p:nvSpPr>
        <p:spPr>
          <a:xfrm>
            <a:off x="6805247" y="6213964"/>
            <a:ext cx="2133600" cy="234950"/>
          </a:xfrm>
          <a:prstGeom prst="rect">
            <a:avLst/>
          </a:prstGeom>
        </p:spPr>
        <p:txBody>
          <a:bodyPr/>
          <a:lstStyle>
            <a:lvl1pPr algn="l">
              <a:defRPr sz="1050" b="0" i="0">
                <a:solidFill>
                  <a:srgbClr val="000000"/>
                </a:solidFill>
                <a:latin typeface="Calibri"/>
                <a:cs typeface="Calibri"/>
              </a:defRPr>
            </a:lvl1pPr>
          </a:lstStyle>
          <a:p>
            <a:pPr>
              <a:defRPr/>
            </a:pPr>
            <a:fld id="{12561632-1123-2E47-919D-96D4ADB258F8}" type="datetime1">
              <a:rPr lang="en-US" smtClean="0"/>
              <a:pPr>
                <a:defRPr/>
              </a:pPr>
              <a:t>3/15/2019</a:t>
            </a:fld>
            <a:endParaRPr lang="en-US" dirty="0"/>
          </a:p>
        </p:txBody>
      </p:sp>
      <p:sp>
        <p:nvSpPr>
          <p:cNvPr id="8" name="Slide Number Placeholder 5"/>
          <p:cNvSpPr>
            <a:spLocks noGrp="1"/>
          </p:cNvSpPr>
          <p:nvPr>
            <p:ph type="sldNum" sz="quarter" idx="14"/>
          </p:nvPr>
        </p:nvSpPr>
        <p:spPr>
          <a:xfrm>
            <a:off x="7851530" y="6477000"/>
            <a:ext cx="1063869" cy="244475"/>
          </a:xfrm>
          <a:prstGeom prst="rect">
            <a:avLst/>
          </a:prstGeom>
        </p:spPr>
        <p:txBody>
          <a:bodyPr/>
          <a:lstStyle>
            <a:lvl1pPr algn="r">
              <a:defRPr sz="1050" b="0" i="0">
                <a:solidFill>
                  <a:srgbClr val="000000"/>
                </a:solidFill>
                <a:latin typeface="Calibri"/>
                <a:cs typeface="Calibri"/>
              </a:defRPr>
            </a:lvl1pPr>
          </a:lstStyle>
          <a:p>
            <a:pPr>
              <a:defRPr/>
            </a:pPr>
            <a:fld id="{9670B5DF-4D20-4247-AF74-62AA17C85FC9}" type="slidenum">
              <a:rPr lang="en-US" smtClean="0"/>
              <a:pPr>
                <a:defRPr/>
              </a:pPr>
              <a:t>‹#›</a:t>
            </a:fld>
            <a:endParaRPr lang="en-US" dirty="0"/>
          </a:p>
        </p:txBody>
      </p:sp>
      <p:sp>
        <p:nvSpPr>
          <p:cNvPr id="9" name="Content Placeholder 2"/>
          <p:cNvSpPr>
            <a:spLocks noGrp="1"/>
          </p:cNvSpPr>
          <p:nvPr>
            <p:ph idx="10" hasCustomPrompt="1"/>
          </p:nvPr>
        </p:nvSpPr>
        <p:spPr>
          <a:xfrm>
            <a:off x="864575" y="2221522"/>
            <a:ext cx="7315200" cy="3783624"/>
          </a:xfrm>
          <a:prstGeom prst="rect">
            <a:avLst/>
          </a:prstGeom>
        </p:spPr>
        <p:txBody>
          <a:bodyPr lIns="0" tIns="0" rIns="0" bIns="0"/>
          <a:lstStyle>
            <a:lvl1pPr>
              <a:spcAft>
                <a:spcPts val="600"/>
              </a:spcAft>
              <a:defRPr sz="2200" baseline="0">
                <a:latin typeface="Calibri"/>
              </a:defRPr>
            </a:lvl1pPr>
            <a:lvl2pPr marL="0" indent="15875">
              <a:spcAft>
                <a:spcPts val="600"/>
              </a:spcAft>
              <a:buNone/>
              <a:defRPr sz="1800">
                <a:solidFill>
                  <a:schemeClr val="tx2"/>
                </a:solidFill>
                <a:latin typeface="Calibri"/>
              </a:defRPr>
            </a:lvl2pPr>
            <a:lvl3pPr marL="176213" indent="-176213">
              <a:defRPr sz="1600">
                <a:latin typeface="Calibri"/>
              </a:defRPr>
            </a:lvl3pPr>
            <a:lvl4pPr marL="342900" indent="-166688">
              <a:defRPr sz="1400">
                <a:solidFill>
                  <a:schemeClr val="tx2"/>
                </a:solidFill>
                <a:latin typeface="Calibri"/>
              </a:defRPr>
            </a:lvl4pPr>
            <a:lvl5pPr>
              <a:defRPr sz="1200" b="0" i="0">
                <a:latin typeface="+mn-lt"/>
                <a:cs typeface="Century Gothic" pitchFamily="34" charset="0"/>
              </a:defRPr>
            </a:lvl5pPr>
            <a:lvl6pPr>
              <a:defRPr sz="2000"/>
            </a:lvl6pPr>
            <a:lvl7pPr>
              <a:defRPr sz="2000"/>
            </a:lvl7pPr>
            <a:lvl8pPr>
              <a:defRPr sz="2000"/>
            </a:lvl8pPr>
            <a:lvl9pPr>
              <a:defRPr sz="2000"/>
            </a:lvl9pPr>
          </a:lstStyle>
          <a:p>
            <a:pPr lvl="0"/>
            <a:r>
              <a:rPr lang="en-US" dirty="0" smtClean="0"/>
              <a:t>Click to add text, first level – 22 pt.</a:t>
            </a:r>
          </a:p>
          <a:p>
            <a:pPr lvl="1"/>
            <a:r>
              <a:rPr lang="en-US" dirty="0" smtClean="0"/>
              <a:t>Click to add text, second level (no bullet) – 18 pt. </a:t>
            </a:r>
          </a:p>
          <a:p>
            <a:pPr lvl="2"/>
            <a:r>
              <a:rPr lang="en-US" dirty="0" smtClean="0"/>
              <a:t>Third level – 16 pt. </a:t>
            </a:r>
          </a:p>
          <a:p>
            <a:pPr lvl="3"/>
            <a:r>
              <a:rPr lang="en-US" dirty="0" smtClean="0"/>
              <a:t>Fourth level</a:t>
            </a:r>
          </a:p>
        </p:txBody>
      </p:sp>
      <p:sp>
        <p:nvSpPr>
          <p:cNvPr id="17" name="Title 1"/>
          <p:cNvSpPr>
            <a:spLocks noGrp="1"/>
          </p:cNvSpPr>
          <p:nvPr>
            <p:ph type="ctrTitle" hasCustomPrompt="1"/>
          </p:nvPr>
        </p:nvSpPr>
        <p:spPr>
          <a:xfrm>
            <a:off x="860912" y="272562"/>
            <a:ext cx="7368687" cy="1404267"/>
          </a:xfrm>
          <a:prstGeom prst="rect">
            <a:avLst/>
          </a:prstGeom>
        </p:spPr>
        <p:txBody>
          <a:bodyPr anchor="b">
            <a:normAutofit/>
          </a:bodyPr>
          <a:lstStyle>
            <a:lvl1pPr algn="l">
              <a:lnSpc>
                <a:spcPct val="100000"/>
              </a:lnSpc>
              <a:defRPr sz="4000" b="0" i="0" baseline="0">
                <a:solidFill>
                  <a:schemeClr val="tx2"/>
                </a:solidFill>
                <a:latin typeface="Calibri"/>
                <a:cs typeface="Calibri"/>
              </a:defRPr>
            </a:lvl1pPr>
          </a:lstStyle>
          <a:p>
            <a:r>
              <a:rPr lang="en-US" dirty="0" smtClean="0"/>
              <a:t>Click to add title – 40 pt.</a:t>
            </a:r>
            <a:endParaRPr lang="en-US" dirty="0"/>
          </a:p>
        </p:txBody>
      </p:sp>
      <p:sp>
        <p:nvSpPr>
          <p:cNvPr id="18" name="Subtitle 2"/>
          <p:cNvSpPr>
            <a:spLocks noGrp="1"/>
          </p:cNvSpPr>
          <p:nvPr>
            <p:ph type="subTitle" idx="1" hasCustomPrompt="1"/>
          </p:nvPr>
        </p:nvSpPr>
        <p:spPr>
          <a:xfrm>
            <a:off x="868054" y="1718429"/>
            <a:ext cx="7361545" cy="479648"/>
          </a:xfrm>
          <a:prstGeom prst="rect">
            <a:avLst/>
          </a:prstGeom>
        </p:spPr>
        <p:txBody>
          <a:bodyPr lIns="0" tIns="0" rIns="0" bIns="0" anchor="t">
            <a:normAutofit/>
          </a:bodyPr>
          <a:lstStyle>
            <a:lvl1pPr marL="0" indent="0" algn="l">
              <a:buNone/>
              <a:defRPr sz="18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 </a:t>
            </a:r>
            <a:endParaRPr lang="en-US" dirty="0"/>
          </a:p>
        </p:txBody>
      </p:sp>
      <p:sp>
        <p:nvSpPr>
          <p:cNvPr id="11"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extLst>
      <p:ext uri="{BB962C8B-B14F-4D97-AF65-F5344CB8AC3E}">
        <p14:creationId xmlns:p14="http://schemas.microsoft.com/office/powerpoint/2010/main" val="42170926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RAPID General with Comments">
    <p:spTree>
      <p:nvGrpSpPr>
        <p:cNvPr id="1" name=""/>
        <p:cNvGrpSpPr/>
        <p:nvPr/>
      </p:nvGrpSpPr>
      <p:grpSpPr>
        <a:xfrm>
          <a:off x="0" y="0"/>
          <a:ext cx="0" cy="0"/>
          <a:chOff x="0" y="0"/>
          <a:chExt cx="0" cy="0"/>
        </a:xfrm>
      </p:grpSpPr>
      <p:sp>
        <p:nvSpPr>
          <p:cNvPr id="6" name="Date Placeholder 3"/>
          <p:cNvSpPr>
            <a:spLocks noGrp="1"/>
          </p:cNvSpPr>
          <p:nvPr>
            <p:ph type="dt" sz="half" idx="12"/>
          </p:nvPr>
        </p:nvSpPr>
        <p:spPr>
          <a:xfrm>
            <a:off x="6805247" y="6213964"/>
            <a:ext cx="2133600" cy="234950"/>
          </a:xfrm>
          <a:prstGeom prst="rect">
            <a:avLst/>
          </a:prstGeom>
        </p:spPr>
        <p:txBody>
          <a:bodyPr/>
          <a:lstStyle>
            <a:lvl1pPr algn="l">
              <a:defRPr sz="1050" b="0" i="0">
                <a:solidFill>
                  <a:srgbClr val="000000"/>
                </a:solidFill>
                <a:latin typeface="Calibri"/>
                <a:cs typeface="Calibri"/>
              </a:defRPr>
            </a:lvl1pPr>
          </a:lstStyle>
          <a:p>
            <a:pPr>
              <a:defRPr/>
            </a:pPr>
            <a:fld id="{12561632-1123-2E47-919D-96D4ADB258F8}" type="datetime1">
              <a:rPr lang="en-US" smtClean="0"/>
              <a:pPr>
                <a:defRPr/>
              </a:pPr>
              <a:t>3/15/2019</a:t>
            </a:fld>
            <a:endParaRPr lang="en-US" dirty="0"/>
          </a:p>
        </p:txBody>
      </p:sp>
      <p:sp>
        <p:nvSpPr>
          <p:cNvPr id="8" name="Slide Number Placeholder 5"/>
          <p:cNvSpPr>
            <a:spLocks noGrp="1"/>
          </p:cNvSpPr>
          <p:nvPr>
            <p:ph type="sldNum" sz="quarter" idx="14"/>
          </p:nvPr>
        </p:nvSpPr>
        <p:spPr>
          <a:xfrm>
            <a:off x="7851530" y="6477000"/>
            <a:ext cx="1063869" cy="244475"/>
          </a:xfrm>
          <a:prstGeom prst="rect">
            <a:avLst/>
          </a:prstGeom>
        </p:spPr>
        <p:txBody>
          <a:bodyPr/>
          <a:lstStyle>
            <a:lvl1pPr algn="r">
              <a:defRPr sz="1050" b="0" i="0">
                <a:solidFill>
                  <a:srgbClr val="000000"/>
                </a:solidFill>
                <a:latin typeface="Calibri"/>
                <a:cs typeface="Calibri"/>
              </a:defRPr>
            </a:lvl1pPr>
          </a:lstStyle>
          <a:p>
            <a:pPr>
              <a:defRPr/>
            </a:pPr>
            <a:fld id="{9670B5DF-4D20-4247-AF74-62AA17C85FC9}" type="slidenum">
              <a:rPr lang="en-US" smtClean="0"/>
              <a:pPr>
                <a:defRPr/>
              </a:pPr>
              <a:t>‹#›</a:t>
            </a:fld>
            <a:endParaRPr lang="en-US" dirty="0"/>
          </a:p>
        </p:txBody>
      </p:sp>
      <p:sp>
        <p:nvSpPr>
          <p:cNvPr id="9" name="Content Placeholder 2"/>
          <p:cNvSpPr>
            <a:spLocks noGrp="1"/>
          </p:cNvSpPr>
          <p:nvPr>
            <p:ph idx="10" hasCustomPrompt="1"/>
          </p:nvPr>
        </p:nvSpPr>
        <p:spPr>
          <a:xfrm>
            <a:off x="864575" y="2221522"/>
            <a:ext cx="5553810" cy="3783624"/>
          </a:xfrm>
          <a:prstGeom prst="rect">
            <a:avLst/>
          </a:prstGeom>
        </p:spPr>
        <p:txBody>
          <a:bodyPr lIns="0" tIns="0" rIns="0" bIns="0"/>
          <a:lstStyle>
            <a:lvl1pPr>
              <a:spcAft>
                <a:spcPts val="600"/>
              </a:spcAft>
              <a:defRPr sz="2200" baseline="0">
                <a:latin typeface="Calibri"/>
              </a:defRPr>
            </a:lvl1pPr>
            <a:lvl2pPr marL="0" indent="15875">
              <a:spcAft>
                <a:spcPts val="600"/>
              </a:spcAft>
              <a:buNone/>
              <a:defRPr sz="1800">
                <a:solidFill>
                  <a:schemeClr val="tx2"/>
                </a:solidFill>
                <a:latin typeface="Calibri"/>
              </a:defRPr>
            </a:lvl2pPr>
            <a:lvl3pPr marL="176213" indent="-176213">
              <a:defRPr sz="1600">
                <a:latin typeface="Calibri"/>
              </a:defRPr>
            </a:lvl3pPr>
            <a:lvl4pPr marL="342900" indent="-166688">
              <a:defRPr sz="1400">
                <a:solidFill>
                  <a:schemeClr val="tx2"/>
                </a:solidFill>
                <a:latin typeface="Calibri"/>
              </a:defRPr>
            </a:lvl4pPr>
            <a:lvl5pPr>
              <a:defRPr sz="1200" b="0" i="0">
                <a:latin typeface="+mn-lt"/>
                <a:cs typeface="Century Gothic" pitchFamily="34" charset="0"/>
              </a:defRPr>
            </a:lvl5pPr>
            <a:lvl6pPr>
              <a:defRPr sz="2000"/>
            </a:lvl6pPr>
            <a:lvl7pPr>
              <a:defRPr sz="2000"/>
            </a:lvl7pPr>
            <a:lvl8pPr>
              <a:defRPr sz="2000"/>
            </a:lvl8pPr>
            <a:lvl9pPr>
              <a:defRPr sz="2000"/>
            </a:lvl9pPr>
          </a:lstStyle>
          <a:p>
            <a:pPr lvl="0"/>
            <a:r>
              <a:rPr lang="en-US" dirty="0" smtClean="0"/>
              <a:t>Click to add text, first level – 22 pt.</a:t>
            </a:r>
          </a:p>
          <a:p>
            <a:pPr lvl="1"/>
            <a:r>
              <a:rPr lang="en-US" dirty="0" smtClean="0"/>
              <a:t>Second level (no bullet) – 18 pt. </a:t>
            </a:r>
          </a:p>
          <a:p>
            <a:pPr lvl="2"/>
            <a:r>
              <a:rPr lang="en-US" dirty="0" smtClean="0"/>
              <a:t>Third level – 16 pt. </a:t>
            </a:r>
          </a:p>
          <a:p>
            <a:pPr lvl="3"/>
            <a:r>
              <a:rPr lang="en-US" dirty="0" smtClean="0"/>
              <a:t>Fourth level</a:t>
            </a:r>
          </a:p>
        </p:txBody>
      </p:sp>
      <p:sp>
        <p:nvSpPr>
          <p:cNvPr id="10" name="Text Placeholder 14"/>
          <p:cNvSpPr>
            <a:spLocks noGrp="1"/>
          </p:cNvSpPr>
          <p:nvPr>
            <p:ph type="body" sz="quarter" idx="16" hasCustomPrompt="1"/>
          </p:nvPr>
        </p:nvSpPr>
        <p:spPr>
          <a:xfrm>
            <a:off x="6699738" y="2233245"/>
            <a:ext cx="2127739" cy="3472963"/>
          </a:xfrm>
          <a:prstGeom prst="rect">
            <a:avLst/>
          </a:prstGeom>
        </p:spPr>
        <p:txBody>
          <a:bodyPr anchor="ctr"/>
          <a:lstStyle>
            <a:lvl1pPr>
              <a:defRPr sz="1800" baseline="0">
                <a:solidFill>
                  <a:schemeClr val="tx2"/>
                </a:solidFill>
                <a:latin typeface="Calibri"/>
              </a:defRPr>
            </a:lvl1pPr>
          </a:lstStyle>
          <a:p>
            <a:pPr lvl="0"/>
            <a:r>
              <a:rPr lang="en-US" dirty="0" smtClean="0"/>
              <a:t>Click to add sidebar text.  Note that the text should be either 24 pt or 18 pt. Change font size HOME &amp; drop down font size menu.</a:t>
            </a:r>
            <a:endParaRPr lang="en-US" dirty="0"/>
          </a:p>
        </p:txBody>
      </p:sp>
      <p:sp>
        <p:nvSpPr>
          <p:cNvPr id="11" name="Title 1"/>
          <p:cNvSpPr>
            <a:spLocks noGrp="1"/>
          </p:cNvSpPr>
          <p:nvPr>
            <p:ph type="ctrTitle" hasCustomPrompt="1"/>
          </p:nvPr>
        </p:nvSpPr>
        <p:spPr>
          <a:xfrm>
            <a:off x="860912" y="298938"/>
            <a:ext cx="7368687" cy="1377892"/>
          </a:xfrm>
          <a:prstGeom prst="rect">
            <a:avLst/>
          </a:prstGeom>
        </p:spPr>
        <p:txBody>
          <a:bodyPr anchor="b">
            <a:normAutofit/>
          </a:bodyPr>
          <a:lstStyle>
            <a:lvl1pPr algn="l">
              <a:lnSpc>
                <a:spcPct val="100000"/>
              </a:lnSpc>
              <a:defRPr sz="4000" b="0" i="0" baseline="0">
                <a:solidFill>
                  <a:schemeClr val="tx2"/>
                </a:solidFill>
                <a:latin typeface="Calibri"/>
                <a:cs typeface="Calibri"/>
              </a:defRPr>
            </a:lvl1pPr>
          </a:lstStyle>
          <a:p>
            <a:r>
              <a:rPr lang="en-US" dirty="0" smtClean="0"/>
              <a:t>Click to add title – 40 pt.</a:t>
            </a:r>
            <a:endParaRPr lang="en-US" dirty="0"/>
          </a:p>
        </p:txBody>
      </p:sp>
      <p:sp>
        <p:nvSpPr>
          <p:cNvPr id="15" name="Subtitle 2"/>
          <p:cNvSpPr>
            <a:spLocks noGrp="1"/>
          </p:cNvSpPr>
          <p:nvPr>
            <p:ph type="subTitle" idx="1" hasCustomPrompt="1"/>
          </p:nvPr>
        </p:nvSpPr>
        <p:spPr>
          <a:xfrm>
            <a:off x="868054" y="1718428"/>
            <a:ext cx="7361545" cy="453271"/>
          </a:xfrm>
          <a:prstGeom prst="rect">
            <a:avLst/>
          </a:prstGeom>
        </p:spPr>
        <p:txBody>
          <a:bodyPr lIns="0" tIns="0" rIns="0" bIns="0" anchor="t">
            <a:normAutofit/>
          </a:bodyPr>
          <a:lstStyle>
            <a:lvl1pPr marL="0" indent="0" algn="l">
              <a:buNone/>
              <a:defRPr sz="18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 </a:t>
            </a:r>
            <a:endParaRPr lang="en-US" dirty="0"/>
          </a:p>
        </p:txBody>
      </p:sp>
      <p:sp>
        <p:nvSpPr>
          <p:cNvPr id="12"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extLst>
      <p:ext uri="{BB962C8B-B14F-4D97-AF65-F5344CB8AC3E}">
        <p14:creationId xmlns:p14="http://schemas.microsoft.com/office/powerpoint/2010/main" val="21746215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2374" y="272562"/>
            <a:ext cx="7384811" cy="140481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59997" y="2184523"/>
            <a:ext cx="7378395" cy="4176346"/>
          </a:xfrm>
          <a:prstGeom prst="rect">
            <a:avLst/>
          </a:prstGeom>
        </p:spPr>
        <p:txBody>
          <a:bodyPr/>
          <a:lstStyle>
            <a:lvl5pPr>
              <a:defRPr>
                <a:latin typeface="Calibri"/>
                <a:ea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72286E4-A0B7-4965-87CE-F6CDD2162154}" type="datetimeFigureOut">
              <a:rPr lang="en-US"/>
              <a:pPr>
                <a:defRPr/>
              </a:pPr>
              <a:t>3/15/2019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860322" y="6477000"/>
            <a:ext cx="1066797" cy="244475"/>
          </a:xfrm>
          <a:prstGeom prst="rect">
            <a:avLst/>
          </a:prstGeom>
        </p:spPr>
        <p:txBody>
          <a:bodyPr/>
          <a:lstStyle>
            <a:lvl1pPr>
              <a:defRPr/>
            </a:lvl1pPr>
          </a:lstStyle>
          <a:p>
            <a:pPr>
              <a:defRPr/>
            </a:pPr>
            <a:fld id="{6038503C-2FA5-4952-B20A-152D80D3CD6B}" type="slidenum">
              <a:rPr lang="en-US"/>
              <a:pPr>
                <a:defRPr/>
              </a:pPr>
              <a:t>‹#›</a:t>
            </a:fld>
            <a:endParaRPr lang="en-US"/>
          </a:p>
        </p:txBody>
      </p:sp>
    </p:spTree>
    <p:extLst>
      <p:ext uri="{BB962C8B-B14F-4D97-AF65-F5344CB8AC3E}">
        <p14:creationId xmlns:p14="http://schemas.microsoft.com/office/powerpoint/2010/main" val="4055537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PP Text">
    <p:spTree>
      <p:nvGrpSpPr>
        <p:cNvPr id="1" name=""/>
        <p:cNvGrpSpPr/>
        <p:nvPr/>
      </p:nvGrpSpPr>
      <p:grpSpPr>
        <a:xfrm>
          <a:off x="0" y="0"/>
          <a:ext cx="0" cy="0"/>
          <a:chOff x="0" y="0"/>
          <a:chExt cx="0" cy="0"/>
        </a:xfrm>
      </p:grpSpPr>
      <p:sp>
        <p:nvSpPr>
          <p:cNvPr id="10"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1000" baseline="0">
                <a:solidFill>
                  <a:schemeClr val="accent6"/>
                </a:solidFill>
                <a:latin typeface="Calibri"/>
              </a:defRPr>
            </a:lvl1pPr>
          </a:lstStyle>
          <a:p>
            <a:pPr lvl="0"/>
            <a:r>
              <a:rPr lang="en-US" dirty="0" smtClean="0"/>
              <a:t>Click to add source information (10 pt.)</a:t>
            </a:r>
          </a:p>
        </p:txBody>
      </p:sp>
      <p:sp>
        <p:nvSpPr>
          <p:cNvPr id="12" name="Text Placeholder 11"/>
          <p:cNvSpPr>
            <a:spLocks noGrp="1"/>
          </p:cNvSpPr>
          <p:nvPr>
            <p:ph type="body" sz="quarter" idx="18"/>
          </p:nvPr>
        </p:nvSpPr>
        <p:spPr>
          <a:xfrm>
            <a:off x="838200" y="1676400"/>
            <a:ext cx="7391400" cy="4389120"/>
          </a:xfrm>
          <a:prstGeom prst="rect">
            <a:avLst/>
          </a:prstGeom>
        </p:spPr>
        <p:txBody>
          <a:bodyPr lIns="0" rIns="0"/>
          <a:lstStyle>
            <a:lvl1pPr marL="342900" indent="-342900">
              <a:spcBef>
                <a:spcPts val="1800"/>
              </a:spcBef>
              <a:spcAft>
                <a:spcPts val="0"/>
              </a:spcAft>
              <a:buSzPct val="110000"/>
              <a:buFont typeface="Webdings" pitchFamily="18" charset="2"/>
              <a:buChar char="&lt;"/>
              <a:defRPr sz="2000"/>
            </a:lvl1pPr>
            <a:lvl2pPr marL="688975" indent="-349250">
              <a:spcBef>
                <a:spcPts val="600"/>
              </a:spcBef>
              <a:spcAft>
                <a:spcPts val="0"/>
              </a:spcAft>
              <a:buClr>
                <a:schemeClr val="accent6"/>
              </a:buClr>
              <a:buSzPct val="90000"/>
              <a:buFont typeface="Webdings" pitchFamily="18" charset="2"/>
              <a:buChar char=""/>
              <a:defRPr sz="1800">
                <a:solidFill>
                  <a:schemeClr val="accent6"/>
                </a:solidFill>
              </a:defRPr>
            </a:lvl2pPr>
            <a:lvl3pPr marL="976313" indent="-287338">
              <a:spcBef>
                <a:spcPts val="300"/>
              </a:spcBef>
              <a:spcAft>
                <a:spcPts val="0"/>
              </a:spcAft>
              <a:defRPr sz="1600"/>
            </a:lvl3pPr>
            <a:lvl4pPr marL="1254125" indent="-277813">
              <a:spcBef>
                <a:spcPts val="300"/>
              </a:spcBef>
              <a:spcAft>
                <a:spcPts val="0"/>
              </a:spcAft>
              <a:defRPr sz="1600">
                <a:solidFill>
                  <a:schemeClr val="accent6"/>
                </a:solidFill>
              </a:defRPr>
            </a:lvl4pPr>
            <a:lvl5pPr marL="1428750" indent="-174625">
              <a:spcBef>
                <a:spcPts val="300"/>
              </a:spcBef>
              <a:spcAft>
                <a:spcPts val="0"/>
              </a:spcAft>
              <a:defRPr sz="1600">
                <a:latin typeface="Calibri"/>
                <a:ea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5" name="Title Placeholder 1"/>
          <p:cNvSpPr>
            <a:spLocks noGrp="1"/>
          </p:cNvSpPr>
          <p:nvPr>
            <p:ph type="title"/>
          </p:nvPr>
        </p:nvSpPr>
        <p:spPr bwMode="auto">
          <a:xfrm>
            <a:off x="838200" y="411480"/>
            <a:ext cx="7620000" cy="109903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chemeClr val="accent6"/>
                </a:solidFill>
              </a:defRPr>
            </a:lvl1pPr>
          </a:lstStyle>
          <a:p>
            <a:pPr lvl="0"/>
            <a:r>
              <a:rPr lang="en-US" dirty="0" smtClean="0"/>
              <a:t>Click to edit Master title – 38 pt.</a:t>
            </a:r>
          </a:p>
        </p:txBody>
      </p:sp>
    </p:spTree>
    <p:extLst>
      <p:ext uri="{BB962C8B-B14F-4D97-AF65-F5344CB8AC3E}">
        <p14:creationId xmlns:p14="http://schemas.microsoft.com/office/powerpoint/2010/main" val="32824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PID Row Chart - Right Picture">
    <p:spTree>
      <p:nvGrpSpPr>
        <p:cNvPr id="1" name=""/>
        <p:cNvGrpSpPr/>
        <p:nvPr/>
      </p:nvGrpSpPr>
      <p:grpSpPr>
        <a:xfrm>
          <a:off x="0" y="0"/>
          <a:ext cx="0" cy="0"/>
          <a:chOff x="0" y="0"/>
          <a:chExt cx="0" cy="0"/>
        </a:xfrm>
      </p:grpSpPr>
      <p:sp>
        <p:nvSpPr>
          <p:cNvPr id="11" name="Title 10"/>
          <p:cNvSpPr txBox="1">
            <a:spLocks/>
          </p:cNvSpPr>
          <p:nvPr userDrawn="1"/>
        </p:nvSpPr>
        <p:spPr>
          <a:xfrm>
            <a:off x="849556" y="704362"/>
            <a:ext cx="7368687" cy="756137"/>
          </a:xfrm>
          <a:prstGeom prst="rect">
            <a:avLst/>
          </a:prstGeom>
        </p:spPr>
        <p:txBody>
          <a:bodyP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smtClean="0">
                <a:ln>
                  <a:noFill/>
                </a:ln>
                <a:solidFill>
                  <a:srgbClr val="A0001E"/>
                </a:solidFill>
                <a:effectLst/>
                <a:uLnTx/>
                <a:uFillTx/>
                <a:latin typeface="Calibri"/>
                <a:ea typeface="Calibri"/>
                <a:cs typeface="Calibri"/>
              </a:rPr>
              <a:t>Childrens</a:t>
            </a:r>
            <a:r>
              <a:rPr kumimoji="0" lang="en-US" sz="4000" b="1" i="0" u="none" strike="noStrike" kern="1200" cap="none" spc="0" normalizeH="0" baseline="0" noProof="0" dirty="0" smtClean="0">
                <a:ln>
                  <a:noFill/>
                </a:ln>
                <a:solidFill>
                  <a:srgbClr val="A0001E"/>
                </a:solidFill>
                <a:effectLst/>
                <a:uLnTx/>
                <a:uFillTx/>
                <a:latin typeface="Calibri"/>
                <a:ea typeface="Calibri"/>
                <a:cs typeface="Calibri"/>
              </a:rPr>
              <a:t>’ Lives Saved </a:t>
            </a:r>
            <a:r>
              <a:rPr kumimoji="0" lang="en-US" sz="3200" b="0" i="0" u="none" strike="noStrike" kern="1200" cap="none" spc="0" normalizeH="0" baseline="0" noProof="0" dirty="0" smtClean="0">
                <a:ln>
                  <a:noFill/>
                </a:ln>
                <a:solidFill>
                  <a:schemeClr val="tx1"/>
                </a:solidFill>
                <a:effectLst/>
                <a:uLnTx/>
                <a:uFillTx/>
                <a:latin typeface="Calibri"/>
                <a:ea typeface="Calibri"/>
                <a:cs typeface="Calibri"/>
              </a:rPr>
              <a:t/>
            </a:r>
            <a:br>
              <a:rPr kumimoji="0" lang="en-US" sz="3200" b="0" i="0" u="none" strike="noStrike" kern="1200" cap="none" spc="0" normalizeH="0" baseline="0" noProof="0" dirty="0" smtClean="0">
                <a:ln>
                  <a:noFill/>
                </a:ln>
                <a:solidFill>
                  <a:schemeClr val="tx1"/>
                </a:solidFill>
                <a:effectLst/>
                <a:uLnTx/>
                <a:uFillTx/>
                <a:latin typeface="Calibri"/>
                <a:ea typeface="Calibri"/>
                <a:cs typeface="Calibri"/>
              </a:rPr>
            </a:br>
            <a:r>
              <a:rPr kumimoji="0" lang="en-US" sz="2000" b="0" i="0" u="none" strike="noStrike" kern="1200" cap="none" spc="0" normalizeH="0" baseline="0" noProof="0" dirty="0" smtClean="0">
                <a:ln>
                  <a:noFill/>
                </a:ln>
                <a:solidFill>
                  <a:srgbClr val="505050"/>
                </a:solidFill>
                <a:effectLst/>
                <a:uLnTx/>
                <a:uFillTx/>
                <a:latin typeface="Calibri"/>
                <a:ea typeface="Calibri"/>
                <a:cs typeface="Calibri"/>
              </a:rPr>
              <a:t>cumulative</a:t>
            </a:r>
            <a:endParaRPr kumimoji="0" lang="en-US" sz="2000" b="0" i="0" u="none" strike="noStrike" kern="1200" cap="none" spc="0" normalizeH="0" baseline="0" noProof="0" dirty="0">
              <a:ln>
                <a:noFill/>
              </a:ln>
              <a:solidFill>
                <a:srgbClr val="505050"/>
              </a:solidFill>
              <a:effectLst/>
              <a:uLnTx/>
              <a:uFillTx/>
              <a:latin typeface="Calibri"/>
              <a:ea typeface="Calibri"/>
              <a:cs typeface="Calibri"/>
            </a:endParaRPr>
          </a:p>
        </p:txBody>
      </p:sp>
      <p:sp>
        <p:nvSpPr>
          <p:cNvPr id="12" name="Oval 11"/>
          <p:cNvSpPr/>
          <p:nvPr userDrawn="1"/>
        </p:nvSpPr>
        <p:spPr>
          <a:xfrm>
            <a:off x="4766734" y="2335695"/>
            <a:ext cx="3302000" cy="3302000"/>
          </a:xfrm>
          <a:prstGeom prst="ellipse">
            <a:avLst/>
          </a:prstGeom>
          <a:solidFill>
            <a:srgbClr val="780000"/>
          </a:solidFill>
          <a:ln w="228600">
            <a:solidFill>
              <a:srgbClr val="7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400" dirty="0" smtClean="0">
              <a:solidFill>
                <a:schemeClr val="accent3"/>
              </a:solidFill>
            </a:endParaRPr>
          </a:p>
        </p:txBody>
      </p:sp>
      <p:sp>
        <p:nvSpPr>
          <p:cNvPr id="13" name="Oval 12"/>
          <p:cNvSpPr/>
          <p:nvPr userDrawn="1"/>
        </p:nvSpPr>
        <p:spPr>
          <a:xfrm>
            <a:off x="914400" y="2386495"/>
            <a:ext cx="3200400" cy="3200400"/>
          </a:xfrm>
          <a:prstGeom prst="ellipse">
            <a:avLst/>
          </a:prstGeom>
          <a:noFill/>
          <a:ln w="228600">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smtClean="0">
                <a:solidFill>
                  <a:srgbClr val="505050"/>
                </a:solidFill>
                <a:latin typeface="Calibri"/>
                <a:cs typeface="Calibri"/>
              </a:rPr>
              <a:t>1 million</a:t>
            </a:r>
          </a:p>
          <a:p>
            <a:pPr algn="ctr">
              <a:spcAft>
                <a:spcPts val="600"/>
              </a:spcAft>
            </a:pPr>
            <a:r>
              <a:rPr lang="en-US" sz="2400" dirty="0" smtClean="0">
                <a:solidFill>
                  <a:srgbClr val="505050"/>
                </a:solidFill>
                <a:latin typeface="Calibri"/>
                <a:cs typeface="Calibri"/>
              </a:rPr>
              <a:t>FP Emphasis</a:t>
            </a:r>
          </a:p>
        </p:txBody>
      </p:sp>
      <p:sp>
        <p:nvSpPr>
          <p:cNvPr id="17" name="TextBox 16"/>
          <p:cNvSpPr txBox="1"/>
          <p:nvPr userDrawn="1"/>
        </p:nvSpPr>
        <p:spPr>
          <a:xfrm>
            <a:off x="2305874" y="1889534"/>
            <a:ext cx="4114800" cy="523220"/>
          </a:xfrm>
          <a:prstGeom prst="rect">
            <a:avLst/>
          </a:prstGeom>
          <a:noFill/>
        </p:spPr>
        <p:txBody>
          <a:bodyPr wrap="square" rtlCol="0">
            <a:spAutoFit/>
          </a:bodyPr>
          <a:lstStyle/>
          <a:p>
            <a:pPr algn="ctr"/>
            <a:r>
              <a:rPr lang="en-US" sz="2800" dirty="0" smtClean="0">
                <a:latin typeface="Calibri"/>
                <a:cs typeface="Calibri"/>
              </a:rPr>
              <a:t>By 2044</a:t>
            </a:r>
            <a:endParaRPr lang="en-US" sz="2800" dirty="0">
              <a:latin typeface="Calibri"/>
              <a:cs typeface="Calibri"/>
            </a:endParaRPr>
          </a:p>
        </p:txBody>
      </p:sp>
      <p:sp>
        <p:nvSpPr>
          <p:cNvPr id="18" name="Oval 17"/>
          <p:cNvSpPr/>
          <p:nvPr userDrawn="1"/>
        </p:nvSpPr>
        <p:spPr>
          <a:xfrm>
            <a:off x="4329043" y="2206487"/>
            <a:ext cx="4152348" cy="3533910"/>
          </a:xfrm>
          <a:prstGeom prst="ellipse">
            <a:avLst/>
          </a:prstGeom>
          <a:no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smtClean="0">
                <a:solidFill>
                  <a:srgbClr val="FFFFFF"/>
                </a:solidFill>
                <a:latin typeface="Calibri"/>
                <a:cs typeface="Calibri"/>
              </a:rPr>
              <a:t>2.6 million</a:t>
            </a:r>
          </a:p>
          <a:p>
            <a:pPr algn="ctr"/>
            <a:r>
              <a:rPr lang="en-US" sz="2400" dirty="0" smtClean="0">
                <a:solidFill>
                  <a:srgbClr val="FFFFFF"/>
                </a:solidFill>
                <a:latin typeface="Calibri"/>
                <a:cs typeface="Calibri"/>
              </a:rPr>
              <a:t>FP+ Women</a:t>
            </a:r>
          </a:p>
        </p:txBody>
      </p:sp>
      <p:cxnSp>
        <p:nvCxnSpPr>
          <p:cNvPr id="21" name="Straight Connector 20"/>
          <p:cNvCxnSpPr/>
          <p:nvPr userDrawn="1"/>
        </p:nvCxnSpPr>
        <p:spPr>
          <a:xfrm flipV="1">
            <a:off x="977347" y="6016482"/>
            <a:ext cx="7189305" cy="55218"/>
          </a:xfrm>
          <a:prstGeom prst="line">
            <a:avLst/>
          </a:prstGeom>
          <a:ln w="136525" cap="rnd"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Slide Number Placeholder 1"/>
          <p:cNvSpPr txBox="1">
            <a:spLocks/>
          </p:cNvSpPr>
          <p:nvPr userDrawn="1"/>
        </p:nvSpPr>
        <p:spPr>
          <a:xfrm>
            <a:off x="7851530" y="637540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8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000000"/>
              </a:solidFill>
              <a:effectLst/>
              <a:uLnTx/>
              <a:uFillTx/>
              <a:latin typeface="Calibri"/>
              <a:ea typeface="+mn-ea"/>
              <a:cs typeface="Calibri"/>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PID Chart Column Chart with many data points">
    <p:spTree>
      <p:nvGrpSpPr>
        <p:cNvPr id="1" name=""/>
        <p:cNvGrpSpPr/>
        <p:nvPr/>
      </p:nvGrpSpPr>
      <p:grpSpPr>
        <a:xfrm>
          <a:off x="0" y="0"/>
          <a:ext cx="0" cy="0"/>
          <a:chOff x="0" y="0"/>
          <a:chExt cx="0" cy="0"/>
        </a:xfrm>
      </p:grpSpPr>
      <p:sp>
        <p:nvSpPr>
          <p:cNvPr id="11" name="Rectangle 2"/>
          <p:cNvSpPr>
            <a:spLocks noGrp="1" noChangeArrowheads="1"/>
          </p:cNvSpPr>
          <p:nvPr userDrawn="1">
            <p:ph type="ctrTitle"/>
          </p:nvPr>
        </p:nvSpPr>
        <p:spPr>
          <a:xfrm>
            <a:off x="887656" y="667238"/>
            <a:ext cx="7368687" cy="1136162"/>
          </a:xfrm>
          <a:prstGeom prst="rect">
            <a:avLst/>
          </a:prstGeom>
        </p:spPr>
        <p:txBody>
          <a:bodyPr>
            <a:normAutofit fontScale="90000"/>
          </a:bodyPr>
          <a:lstStyle/>
          <a:p>
            <a:pPr>
              <a:spcAft>
                <a:spcPts val="1800"/>
              </a:spcAft>
            </a:pPr>
            <a:r>
              <a:rPr lang="en-US" sz="4400" b="1" dirty="0" smtClean="0">
                <a:solidFill>
                  <a:srgbClr val="A0001E"/>
                </a:solidFill>
              </a:rPr>
              <a:t>Family Planning Use</a:t>
            </a:r>
            <a:r>
              <a:rPr lang="en-US" sz="4444" b="1" dirty="0" smtClean="0">
                <a:solidFill>
                  <a:srgbClr val="A0001E"/>
                </a:solidFill>
              </a:rPr>
              <a:t/>
            </a:r>
            <a:br>
              <a:rPr lang="en-US" sz="4444" b="1" dirty="0" smtClean="0">
                <a:solidFill>
                  <a:srgbClr val="A0001E"/>
                </a:solidFill>
              </a:rPr>
            </a:br>
            <a:r>
              <a:rPr lang="en-US" sz="2400" dirty="0" smtClean="0">
                <a:solidFill>
                  <a:srgbClr val="505050"/>
                </a:solidFill>
              </a:rPr>
              <a:t>% of women currently using family planning</a:t>
            </a:r>
            <a:r>
              <a:rPr lang="en-US" sz="2222" dirty="0" smtClean="0">
                <a:solidFill>
                  <a:srgbClr val="505050"/>
                </a:solidFill>
              </a:rPr>
              <a:t/>
            </a:r>
            <a:br>
              <a:rPr lang="en-US" sz="2222" dirty="0" smtClean="0">
                <a:solidFill>
                  <a:srgbClr val="505050"/>
                </a:solidFill>
              </a:rPr>
            </a:br>
            <a:endParaRPr lang="en-US" sz="2222" dirty="0">
              <a:solidFill>
                <a:srgbClr val="505050"/>
              </a:solidFill>
            </a:endParaRPr>
          </a:p>
        </p:txBody>
      </p:sp>
      <p:sp>
        <p:nvSpPr>
          <p:cNvPr id="15" name="TextBox 14"/>
          <p:cNvSpPr txBox="1"/>
          <p:nvPr userDrawn="1"/>
        </p:nvSpPr>
        <p:spPr>
          <a:xfrm>
            <a:off x="2334039" y="1864135"/>
            <a:ext cx="4114800" cy="523220"/>
          </a:xfrm>
          <a:prstGeom prst="rect">
            <a:avLst/>
          </a:prstGeom>
          <a:noFill/>
        </p:spPr>
        <p:txBody>
          <a:bodyPr wrap="square" rtlCol="0">
            <a:spAutoFit/>
          </a:bodyPr>
          <a:lstStyle/>
          <a:p>
            <a:pPr algn="ctr"/>
            <a:r>
              <a:rPr lang="en-US" sz="2800" dirty="0" smtClean="0">
                <a:solidFill>
                  <a:srgbClr val="000000"/>
                </a:solidFill>
                <a:latin typeface="Calibri"/>
                <a:cs typeface="Calibri"/>
              </a:rPr>
              <a:t>By 2044</a:t>
            </a:r>
            <a:endParaRPr lang="en-US" sz="2800" dirty="0">
              <a:solidFill>
                <a:srgbClr val="000000"/>
              </a:solidFill>
              <a:latin typeface="Calibri"/>
              <a:cs typeface="Calibri"/>
            </a:endParaRPr>
          </a:p>
        </p:txBody>
      </p:sp>
      <p:cxnSp>
        <p:nvCxnSpPr>
          <p:cNvPr id="16" name="Straight Connector 15"/>
          <p:cNvCxnSpPr/>
          <p:nvPr userDrawn="1"/>
        </p:nvCxnSpPr>
        <p:spPr>
          <a:xfrm flipV="1">
            <a:off x="927652" y="6196488"/>
            <a:ext cx="7288696" cy="11044"/>
          </a:xfrm>
          <a:prstGeom prst="line">
            <a:avLst/>
          </a:prstGeom>
          <a:ln w="136525" cap="rnd"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993909" y="2756688"/>
            <a:ext cx="3063215" cy="2971011"/>
          </a:xfrm>
          <a:prstGeom prst="rect">
            <a:avLst/>
          </a:prstGeom>
          <a:noFill/>
          <a:ln w="203200" cap="flat" cmpd="sng" algn="ctr">
            <a:solidFill>
              <a:srgbClr val="50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1137476" y="4180871"/>
            <a:ext cx="2758035" cy="1569660"/>
          </a:xfrm>
          <a:prstGeom prst="rect">
            <a:avLst/>
          </a:prstGeom>
          <a:noFill/>
        </p:spPr>
        <p:txBody>
          <a:bodyPr wrap="square" rtlCol="0">
            <a:spAutoFit/>
          </a:bodyPr>
          <a:lstStyle/>
          <a:p>
            <a:pPr algn="ctr">
              <a:spcAft>
                <a:spcPts val="600"/>
              </a:spcAft>
            </a:pPr>
            <a:r>
              <a:rPr lang="en-US" sz="2200" b="1" dirty="0" smtClean="0">
                <a:solidFill>
                  <a:srgbClr val="505050"/>
                </a:solidFill>
                <a:latin typeface="Calibri"/>
                <a:cs typeface="Calibri"/>
              </a:rPr>
              <a:t>of women currently using family planning</a:t>
            </a:r>
          </a:p>
          <a:p>
            <a:pPr algn="ctr">
              <a:spcAft>
                <a:spcPts val="600"/>
              </a:spcAft>
            </a:pPr>
            <a:r>
              <a:rPr lang="en-US" sz="2400" dirty="0" smtClean="0">
                <a:solidFill>
                  <a:srgbClr val="505050"/>
                </a:solidFill>
                <a:latin typeface="Calibri"/>
                <a:cs typeface="Calibri"/>
              </a:rPr>
              <a:t>FP Emphasis</a:t>
            </a:r>
          </a:p>
          <a:p>
            <a:endParaRPr lang="en-US" dirty="0">
              <a:solidFill>
                <a:srgbClr val="505050"/>
              </a:solidFill>
            </a:endParaRPr>
          </a:p>
        </p:txBody>
      </p:sp>
      <p:sp>
        <p:nvSpPr>
          <p:cNvPr id="20" name="TextBox 19"/>
          <p:cNvSpPr txBox="1"/>
          <p:nvPr userDrawn="1"/>
        </p:nvSpPr>
        <p:spPr>
          <a:xfrm>
            <a:off x="1104900" y="3124199"/>
            <a:ext cx="2870200" cy="2308324"/>
          </a:xfrm>
          <a:prstGeom prst="rect">
            <a:avLst/>
          </a:prstGeom>
          <a:noFill/>
        </p:spPr>
        <p:txBody>
          <a:bodyPr wrap="square" rtlCol="0">
            <a:spAutoFit/>
          </a:bodyPr>
          <a:lstStyle/>
          <a:p>
            <a:pPr algn="ctr"/>
            <a:r>
              <a:rPr lang="en-US" sz="7200" dirty="0" smtClean="0">
                <a:solidFill>
                  <a:srgbClr val="505050"/>
                </a:solidFill>
                <a:latin typeface="Calibri"/>
                <a:cs typeface="Calibri"/>
              </a:rPr>
              <a:t>50%</a:t>
            </a:r>
          </a:p>
          <a:p>
            <a:endParaRPr lang="en-US" sz="7200" dirty="0">
              <a:solidFill>
                <a:srgbClr val="505050"/>
              </a:solidFill>
              <a:latin typeface="Calibri"/>
              <a:cs typeface="Calibri"/>
            </a:endParaRPr>
          </a:p>
        </p:txBody>
      </p:sp>
      <p:sp>
        <p:nvSpPr>
          <p:cNvPr id="21" name="Rectangle 20"/>
          <p:cNvSpPr/>
          <p:nvPr userDrawn="1"/>
        </p:nvSpPr>
        <p:spPr>
          <a:xfrm>
            <a:off x="4950970" y="2734917"/>
            <a:ext cx="3071999" cy="2979530"/>
          </a:xfrm>
          <a:prstGeom prst="rect">
            <a:avLst/>
          </a:prstGeom>
          <a:solidFill>
            <a:srgbClr val="780000"/>
          </a:solidFill>
          <a:ln w="203200" cap="flat" cmpd="sng" algn="ctr">
            <a:solidFill>
              <a:srgbClr val="78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05050"/>
              </a:solidFill>
            </a:endParaRPr>
          </a:p>
        </p:txBody>
      </p:sp>
      <p:sp>
        <p:nvSpPr>
          <p:cNvPr id="22" name="TextBox 21"/>
          <p:cNvSpPr txBox="1"/>
          <p:nvPr userDrawn="1"/>
        </p:nvSpPr>
        <p:spPr>
          <a:xfrm>
            <a:off x="4978401" y="3073399"/>
            <a:ext cx="2984500" cy="2308324"/>
          </a:xfrm>
          <a:prstGeom prst="rect">
            <a:avLst/>
          </a:prstGeom>
          <a:noFill/>
        </p:spPr>
        <p:txBody>
          <a:bodyPr wrap="square" rtlCol="0">
            <a:spAutoFit/>
          </a:bodyPr>
          <a:lstStyle/>
          <a:p>
            <a:pPr algn="ctr"/>
            <a:r>
              <a:rPr lang="en-US" sz="7200" dirty="0" smtClean="0">
                <a:solidFill>
                  <a:srgbClr val="FFFFFF"/>
                </a:solidFill>
                <a:latin typeface="Calibri"/>
                <a:cs typeface="Calibri"/>
              </a:rPr>
              <a:t>63%</a:t>
            </a:r>
          </a:p>
          <a:p>
            <a:endParaRPr lang="en-US" sz="7200" dirty="0"/>
          </a:p>
        </p:txBody>
      </p:sp>
      <p:sp>
        <p:nvSpPr>
          <p:cNvPr id="23" name="TextBox 22"/>
          <p:cNvSpPr txBox="1"/>
          <p:nvPr userDrawn="1"/>
        </p:nvSpPr>
        <p:spPr>
          <a:xfrm>
            <a:off x="5099876" y="4193571"/>
            <a:ext cx="2758035" cy="1569660"/>
          </a:xfrm>
          <a:prstGeom prst="rect">
            <a:avLst/>
          </a:prstGeom>
          <a:noFill/>
        </p:spPr>
        <p:txBody>
          <a:bodyPr wrap="square" rtlCol="0">
            <a:spAutoFit/>
          </a:bodyPr>
          <a:lstStyle/>
          <a:p>
            <a:pPr algn="ctr">
              <a:spcAft>
                <a:spcPts val="600"/>
              </a:spcAft>
            </a:pPr>
            <a:r>
              <a:rPr lang="en-US" sz="2200" b="1" dirty="0" smtClean="0">
                <a:solidFill>
                  <a:schemeClr val="bg1"/>
                </a:solidFill>
                <a:latin typeface="Calibri"/>
                <a:cs typeface="Calibri"/>
              </a:rPr>
              <a:t>of women currently using family planning</a:t>
            </a:r>
          </a:p>
          <a:p>
            <a:pPr algn="ctr">
              <a:spcAft>
                <a:spcPts val="600"/>
              </a:spcAft>
            </a:pPr>
            <a:r>
              <a:rPr lang="en-US" sz="2400" dirty="0" smtClean="0">
                <a:solidFill>
                  <a:schemeClr val="bg1"/>
                </a:solidFill>
                <a:latin typeface="Calibri"/>
                <a:cs typeface="Calibri"/>
              </a:rPr>
              <a:t>FP+ Women</a:t>
            </a:r>
          </a:p>
          <a:p>
            <a:endParaRPr lang="en-US" dirty="0">
              <a:solidFill>
                <a:srgbClr val="505050"/>
              </a:solidFill>
            </a:endParaRPr>
          </a:p>
        </p:txBody>
      </p:sp>
      <p:sp>
        <p:nvSpPr>
          <p:cNvPr id="24" name="Slide Number Placeholder 1"/>
          <p:cNvSpPr txBox="1">
            <a:spLocks/>
          </p:cNvSpPr>
          <p:nvPr userDrawn="1"/>
        </p:nvSpPr>
        <p:spPr>
          <a:xfrm>
            <a:off x="7851530" y="647700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8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000000"/>
              </a:solidFill>
              <a:effectLst/>
              <a:uLnTx/>
              <a:uFillTx/>
              <a:latin typeface="Calibri"/>
              <a:ea typeface="+mn-ea"/>
              <a:cs typeface="Calibri"/>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PID Single Series Chart Right Picture">
    <p:spTree>
      <p:nvGrpSpPr>
        <p:cNvPr id="1" name=""/>
        <p:cNvGrpSpPr/>
        <p:nvPr/>
      </p:nvGrpSpPr>
      <p:grpSpPr>
        <a:xfrm>
          <a:off x="0" y="0"/>
          <a:ext cx="0" cy="0"/>
          <a:chOff x="0" y="0"/>
          <a:chExt cx="0" cy="0"/>
        </a:xfrm>
      </p:grpSpPr>
      <p:sp>
        <p:nvSpPr>
          <p:cNvPr id="11" name="Slide Number Placeholder 1"/>
          <p:cNvSpPr>
            <a:spLocks noGrp="1"/>
          </p:cNvSpPr>
          <p:nvPr userDrawn="1">
            <p:ph type="sldNum" sz="quarter" idx="14"/>
          </p:nvPr>
        </p:nvSpPr>
        <p:spPr>
          <a:xfrm>
            <a:off x="7851530" y="6477000"/>
            <a:ext cx="1063869" cy="244475"/>
          </a:xfrm>
          <a:prstGeom prst="rect">
            <a:avLst/>
          </a:prstGeom>
        </p:spPr>
        <p:txBody>
          <a:bodyPr/>
          <a:lstStyle/>
          <a:p>
            <a:pPr>
              <a:defRPr/>
            </a:pPr>
            <a:fld id="{9670B5DF-4D20-4247-AF74-62AA17C85FC9}" type="slidenum">
              <a:rPr lang="en-US" smtClean="0"/>
              <a:pPr>
                <a:defRPr/>
              </a:pPr>
              <a:t>‹#›</a:t>
            </a:fld>
            <a:endParaRPr lang="en-US" dirty="0"/>
          </a:p>
        </p:txBody>
      </p:sp>
      <p:sp>
        <p:nvSpPr>
          <p:cNvPr id="12" name="Content Placeholder 2"/>
          <p:cNvSpPr>
            <a:spLocks noGrp="1"/>
          </p:cNvSpPr>
          <p:nvPr userDrawn="1">
            <p:ph idx="10"/>
          </p:nvPr>
        </p:nvSpPr>
        <p:spPr>
          <a:xfrm>
            <a:off x="839174" y="1562100"/>
            <a:ext cx="6971325" cy="3634398"/>
          </a:xfrm>
          <a:prstGeom prst="rect">
            <a:avLst/>
          </a:prstGeom>
        </p:spPr>
        <p:txBody>
          <a:bodyPr/>
          <a:lstStyle>
            <a:lvl1pPr>
              <a:spcBef>
                <a:spcPts val="300"/>
              </a:spcBef>
              <a:spcAft>
                <a:spcPts val="900"/>
              </a:spcAft>
              <a:defRPr/>
            </a:lvl1pPr>
            <a:lvl2pPr>
              <a:spcBef>
                <a:spcPts val="300"/>
              </a:spcBef>
              <a:spcAft>
                <a:spcPts val="900"/>
              </a:spcAft>
              <a:defRPr/>
            </a:lvl2pPr>
          </a:lstStyle>
          <a:p>
            <a:pPr lvl="1"/>
            <a:r>
              <a:rPr lang="en-US" sz="2000" dirty="0" smtClean="0">
                <a:solidFill>
                  <a:schemeClr val="tx1"/>
                </a:solidFill>
              </a:rPr>
              <a:t>Ethiopian women:</a:t>
            </a:r>
          </a:p>
          <a:p>
            <a:pPr marL="342900" lvl="1" indent="-342900">
              <a:buFont typeface="Arial" pitchFamily="34" charset="0"/>
              <a:buChar char="•"/>
            </a:pPr>
            <a:r>
              <a:rPr lang="en-US" sz="2000" dirty="0">
                <a:solidFill>
                  <a:schemeClr val="tx1"/>
                </a:solidFill>
              </a:rPr>
              <a:t>M</a:t>
            </a:r>
            <a:r>
              <a:rPr lang="en-US" sz="2000" dirty="0" smtClean="0">
                <a:solidFill>
                  <a:schemeClr val="tx1"/>
                </a:solidFill>
              </a:rPr>
              <a:t>arry </a:t>
            </a:r>
            <a:r>
              <a:rPr lang="en-US" sz="2000" dirty="0">
                <a:solidFill>
                  <a:schemeClr val="tx1"/>
                </a:solidFill>
              </a:rPr>
              <a:t>before age 17 and have their first sexual</a:t>
            </a:r>
            <a:r>
              <a:rPr lang="en-US" sz="2000" dirty="0" smtClean="0">
                <a:solidFill>
                  <a:schemeClr val="tx1"/>
                </a:solidFill>
              </a:rPr>
              <a:t> encounter </a:t>
            </a:r>
            <a:r>
              <a:rPr lang="en-US" sz="2000" dirty="0">
                <a:solidFill>
                  <a:schemeClr val="tx1"/>
                </a:solidFill>
              </a:rPr>
              <a:t>at the same </a:t>
            </a:r>
            <a:r>
              <a:rPr lang="en-US" sz="2000" dirty="0" smtClean="0">
                <a:solidFill>
                  <a:schemeClr val="tx1"/>
                </a:solidFill>
              </a:rPr>
              <a:t>age</a:t>
            </a:r>
            <a:endParaRPr lang="en-US" sz="2000" dirty="0" smtClean="0"/>
          </a:p>
          <a:p>
            <a:pPr marL="342900" lvl="1" indent="-342900">
              <a:spcAft>
                <a:spcPts val="2400"/>
              </a:spcAft>
              <a:buFont typeface="Arial" pitchFamily="34" charset="0"/>
              <a:buChar char="•"/>
            </a:pPr>
            <a:r>
              <a:rPr lang="en-US" sz="2000" dirty="0" smtClean="0">
                <a:solidFill>
                  <a:srgbClr val="A0001E"/>
                </a:solidFill>
              </a:rPr>
              <a:t>Have </a:t>
            </a:r>
            <a:r>
              <a:rPr lang="en-US" sz="2000" dirty="0">
                <a:solidFill>
                  <a:srgbClr val="A0001E"/>
                </a:solidFill>
              </a:rPr>
              <a:t>their first child by age 19</a:t>
            </a:r>
            <a:r>
              <a:rPr lang="en-US" sz="2000" dirty="0" smtClean="0">
                <a:solidFill>
                  <a:srgbClr val="A0001E"/>
                </a:solidFill>
              </a:rPr>
              <a:t> </a:t>
            </a:r>
          </a:p>
          <a:p>
            <a:pPr>
              <a:spcAft>
                <a:spcPts val="1800"/>
              </a:spcAft>
            </a:pPr>
            <a:r>
              <a:rPr lang="en-US" sz="2000" dirty="0" smtClean="0"/>
              <a:t>Half </a:t>
            </a:r>
            <a:r>
              <a:rPr lang="en-US" sz="2000" dirty="0"/>
              <a:t>of non-first births in Ethiopia occur less than three years </a:t>
            </a:r>
            <a:r>
              <a:rPr lang="en-US" sz="2000" dirty="0" smtClean="0"/>
              <a:t>apart.</a:t>
            </a:r>
          </a:p>
          <a:p>
            <a:pPr>
              <a:spcAft>
                <a:spcPts val="1200"/>
              </a:spcAft>
            </a:pPr>
            <a:r>
              <a:rPr lang="en-US" sz="2000" dirty="0" smtClean="0">
                <a:solidFill>
                  <a:srgbClr val="A0001E"/>
                </a:solidFill>
              </a:rPr>
              <a:t>On </a:t>
            </a:r>
            <a:r>
              <a:rPr lang="en-US" sz="2000" dirty="0">
                <a:solidFill>
                  <a:srgbClr val="A0001E"/>
                </a:solidFill>
              </a:rPr>
              <a:t>average, rural women in Ethiopia give birth to five children.</a:t>
            </a:r>
          </a:p>
        </p:txBody>
      </p:sp>
      <p:sp>
        <p:nvSpPr>
          <p:cNvPr id="13" name="Title 4"/>
          <p:cNvSpPr>
            <a:spLocks noGrp="1"/>
          </p:cNvSpPr>
          <p:nvPr userDrawn="1">
            <p:ph type="ctrTitle"/>
          </p:nvPr>
        </p:nvSpPr>
        <p:spPr>
          <a:xfrm>
            <a:off x="798756" y="629138"/>
            <a:ext cx="7368687" cy="1034562"/>
          </a:xfrm>
          <a:prstGeom prst="rect">
            <a:avLst/>
          </a:prstGeom>
        </p:spPr>
        <p:txBody>
          <a:bodyPr>
            <a:noAutofit/>
          </a:bodyPr>
          <a:lstStyle/>
          <a:p>
            <a:r>
              <a:rPr lang="en-US" b="1" dirty="0" smtClean="0">
                <a:solidFill>
                  <a:srgbClr val="A0001E"/>
                </a:solidFill>
              </a:rPr>
              <a:t>Marriage and Childbearing</a:t>
            </a:r>
            <a:endParaRPr lang="en-US" b="1" dirty="0">
              <a:solidFill>
                <a:srgbClr val="A0001E"/>
              </a:solidFill>
            </a:endParaRPr>
          </a:p>
        </p:txBody>
      </p:sp>
      <p:pic>
        <p:nvPicPr>
          <p:cNvPr id="17" name="Picture 16" descr="EthopiaSwatch1-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a:off x="-609600" y="4881632"/>
            <a:ext cx="4927092" cy="3038336"/>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PID General">
    <p:spTree>
      <p:nvGrpSpPr>
        <p:cNvPr id="1" name=""/>
        <p:cNvGrpSpPr/>
        <p:nvPr/>
      </p:nvGrpSpPr>
      <p:grpSpPr>
        <a:xfrm>
          <a:off x="0" y="0"/>
          <a:ext cx="0" cy="0"/>
          <a:chOff x="0" y="0"/>
          <a:chExt cx="0" cy="0"/>
        </a:xfrm>
      </p:grpSpPr>
      <p:sp>
        <p:nvSpPr>
          <p:cNvPr id="11" name="Slide Number Placeholder 1"/>
          <p:cNvSpPr>
            <a:spLocks noGrp="1"/>
          </p:cNvSpPr>
          <p:nvPr userDrawn="1">
            <p:ph type="sldNum" sz="quarter" idx="14"/>
          </p:nvPr>
        </p:nvSpPr>
        <p:spPr>
          <a:xfrm>
            <a:off x="7851530" y="6477000"/>
            <a:ext cx="1063869" cy="244475"/>
          </a:xfrm>
          <a:prstGeom prst="rect">
            <a:avLst/>
          </a:prstGeom>
        </p:spPr>
        <p:txBody>
          <a:bodyPr/>
          <a:lstStyle/>
          <a:p>
            <a:pPr>
              <a:defRPr/>
            </a:pPr>
            <a:fld id="{9670B5DF-4D20-4247-AF74-62AA17C85FC9}"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PID General with Comments">
    <p:spTree>
      <p:nvGrpSpPr>
        <p:cNvPr id="1" name=""/>
        <p:cNvGrpSpPr/>
        <p:nvPr/>
      </p:nvGrpSpPr>
      <p:grpSpPr>
        <a:xfrm>
          <a:off x="0" y="0"/>
          <a:ext cx="0" cy="0"/>
          <a:chOff x="0" y="0"/>
          <a:chExt cx="0" cy="0"/>
        </a:xfrm>
      </p:grpSpPr>
      <p:sp>
        <p:nvSpPr>
          <p:cNvPr id="6" name="Date Placeholder 3"/>
          <p:cNvSpPr>
            <a:spLocks noGrp="1"/>
          </p:cNvSpPr>
          <p:nvPr>
            <p:ph type="dt" sz="half" idx="12"/>
          </p:nvPr>
        </p:nvSpPr>
        <p:spPr>
          <a:xfrm>
            <a:off x="6805247" y="6213964"/>
            <a:ext cx="2133600" cy="234950"/>
          </a:xfrm>
          <a:prstGeom prst="rect">
            <a:avLst/>
          </a:prstGeom>
        </p:spPr>
        <p:txBody>
          <a:bodyPr/>
          <a:lstStyle>
            <a:lvl1pPr algn="l">
              <a:defRPr sz="1050" b="0" i="0">
                <a:solidFill>
                  <a:srgbClr val="000000"/>
                </a:solidFill>
                <a:latin typeface="Calibri"/>
                <a:cs typeface="Calibri"/>
              </a:defRPr>
            </a:lvl1pPr>
          </a:lstStyle>
          <a:p>
            <a:pPr>
              <a:defRPr/>
            </a:pPr>
            <a:fld id="{12561632-1123-2E47-919D-96D4ADB258F8}" type="datetime1">
              <a:rPr lang="en-US" smtClean="0"/>
              <a:pPr>
                <a:defRPr/>
              </a:pPr>
              <a:t>3/15/2019</a:t>
            </a:fld>
            <a:endParaRPr lang="en-US" dirty="0"/>
          </a:p>
        </p:txBody>
      </p:sp>
      <p:sp>
        <p:nvSpPr>
          <p:cNvPr id="8" name="Slide Number Placeholder 5"/>
          <p:cNvSpPr>
            <a:spLocks noGrp="1"/>
          </p:cNvSpPr>
          <p:nvPr>
            <p:ph type="sldNum" sz="quarter" idx="14"/>
          </p:nvPr>
        </p:nvSpPr>
        <p:spPr>
          <a:xfrm>
            <a:off x="7851530" y="6477000"/>
            <a:ext cx="1063869" cy="244475"/>
          </a:xfrm>
          <a:prstGeom prst="rect">
            <a:avLst/>
          </a:prstGeom>
        </p:spPr>
        <p:txBody>
          <a:bodyPr/>
          <a:lstStyle>
            <a:lvl1pPr algn="r">
              <a:defRPr sz="1800" b="0" i="0">
                <a:solidFill>
                  <a:srgbClr val="000000"/>
                </a:solidFill>
                <a:latin typeface="Calibri"/>
                <a:cs typeface="Calibri"/>
              </a:defRPr>
            </a:lvl1pPr>
          </a:lstStyle>
          <a:p>
            <a:pPr>
              <a:defRPr/>
            </a:pPr>
            <a:fld id="{9670B5DF-4D20-4247-AF74-62AA17C85FC9}" type="slidenum">
              <a:rPr lang="en-US" smtClean="0"/>
              <a:pPr>
                <a:defRPr/>
              </a:pPr>
              <a:t>‹#›</a:t>
            </a:fld>
            <a:endParaRPr lang="en-US" dirty="0"/>
          </a:p>
        </p:txBody>
      </p:sp>
      <p:sp>
        <p:nvSpPr>
          <p:cNvPr id="9" name="Content Placeholder 2"/>
          <p:cNvSpPr>
            <a:spLocks noGrp="1"/>
          </p:cNvSpPr>
          <p:nvPr>
            <p:ph idx="10" hasCustomPrompt="1"/>
          </p:nvPr>
        </p:nvSpPr>
        <p:spPr>
          <a:xfrm>
            <a:off x="864575" y="2221522"/>
            <a:ext cx="5553810" cy="3783624"/>
          </a:xfrm>
          <a:prstGeom prst="rect">
            <a:avLst/>
          </a:prstGeom>
        </p:spPr>
        <p:txBody>
          <a:bodyPr lIns="0" tIns="0" rIns="0" bIns="0"/>
          <a:lstStyle>
            <a:lvl1pPr>
              <a:spcAft>
                <a:spcPts val="600"/>
              </a:spcAft>
              <a:defRPr sz="2200" baseline="0">
                <a:latin typeface="Calibri"/>
              </a:defRPr>
            </a:lvl1pPr>
            <a:lvl2pPr marL="0" indent="15875">
              <a:spcAft>
                <a:spcPts val="600"/>
              </a:spcAft>
              <a:buNone/>
              <a:defRPr sz="1800">
                <a:solidFill>
                  <a:schemeClr val="tx2"/>
                </a:solidFill>
                <a:latin typeface="Calibri"/>
              </a:defRPr>
            </a:lvl2pPr>
            <a:lvl3pPr marL="176213" indent="-176213">
              <a:defRPr sz="1600">
                <a:latin typeface="Calibri"/>
              </a:defRPr>
            </a:lvl3pPr>
            <a:lvl4pPr marL="342900" indent="-166688">
              <a:defRPr sz="1400">
                <a:solidFill>
                  <a:schemeClr val="tx2"/>
                </a:solidFill>
                <a:latin typeface="Calibri"/>
              </a:defRPr>
            </a:lvl4pPr>
            <a:lvl5pPr>
              <a:defRPr sz="1200" b="0" i="0">
                <a:latin typeface="+mn-lt"/>
                <a:cs typeface="Century Gothic" pitchFamily="34" charset="0"/>
              </a:defRPr>
            </a:lvl5pPr>
            <a:lvl6pPr>
              <a:defRPr sz="2000"/>
            </a:lvl6pPr>
            <a:lvl7pPr>
              <a:defRPr sz="2000"/>
            </a:lvl7pPr>
            <a:lvl8pPr>
              <a:defRPr sz="2000"/>
            </a:lvl8pPr>
            <a:lvl9pPr>
              <a:defRPr sz="2000"/>
            </a:lvl9pPr>
          </a:lstStyle>
          <a:p>
            <a:pPr lvl="0"/>
            <a:r>
              <a:rPr lang="en-US" dirty="0" smtClean="0"/>
              <a:t>Click to add text, first level – 22 pt.</a:t>
            </a:r>
          </a:p>
          <a:p>
            <a:pPr lvl="1"/>
            <a:r>
              <a:rPr lang="en-US" dirty="0" smtClean="0"/>
              <a:t>Second level (no bullet) – 18 pt. </a:t>
            </a:r>
          </a:p>
          <a:p>
            <a:pPr lvl="2"/>
            <a:r>
              <a:rPr lang="en-US" dirty="0" smtClean="0"/>
              <a:t>Third level – 16 pt. </a:t>
            </a:r>
          </a:p>
          <a:p>
            <a:pPr lvl="3"/>
            <a:r>
              <a:rPr lang="en-US" dirty="0" smtClean="0"/>
              <a:t>Fourth level</a:t>
            </a:r>
          </a:p>
        </p:txBody>
      </p:sp>
      <p:sp>
        <p:nvSpPr>
          <p:cNvPr id="10" name="Text Placeholder 14"/>
          <p:cNvSpPr>
            <a:spLocks noGrp="1"/>
          </p:cNvSpPr>
          <p:nvPr>
            <p:ph type="body" sz="quarter" idx="16" hasCustomPrompt="1"/>
          </p:nvPr>
        </p:nvSpPr>
        <p:spPr>
          <a:xfrm>
            <a:off x="6699738" y="2233245"/>
            <a:ext cx="2127739" cy="3472963"/>
          </a:xfrm>
          <a:prstGeom prst="rect">
            <a:avLst/>
          </a:prstGeom>
        </p:spPr>
        <p:txBody>
          <a:bodyPr anchor="ctr"/>
          <a:lstStyle>
            <a:lvl1pPr>
              <a:defRPr sz="1800" baseline="0">
                <a:solidFill>
                  <a:schemeClr val="tx2"/>
                </a:solidFill>
                <a:latin typeface="Calibri"/>
              </a:defRPr>
            </a:lvl1pPr>
          </a:lstStyle>
          <a:p>
            <a:pPr lvl="0"/>
            <a:r>
              <a:rPr lang="en-US" dirty="0" smtClean="0"/>
              <a:t>Click to add sidebar text.  Note that the text should be either 24 pt or 18 pt. Change font size HOME &amp; drop down font size menu.</a:t>
            </a:r>
            <a:endParaRPr lang="en-US" dirty="0"/>
          </a:p>
        </p:txBody>
      </p:sp>
      <p:sp>
        <p:nvSpPr>
          <p:cNvPr id="11" name="Title 1"/>
          <p:cNvSpPr>
            <a:spLocks noGrp="1"/>
          </p:cNvSpPr>
          <p:nvPr>
            <p:ph type="ctrTitle" hasCustomPrompt="1"/>
          </p:nvPr>
        </p:nvSpPr>
        <p:spPr>
          <a:xfrm>
            <a:off x="860912" y="298938"/>
            <a:ext cx="7368687" cy="1377892"/>
          </a:xfrm>
          <a:prstGeom prst="rect">
            <a:avLst/>
          </a:prstGeom>
        </p:spPr>
        <p:txBody>
          <a:bodyPr anchor="b">
            <a:normAutofit/>
          </a:bodyPr>
          <a:lstStyle>
            <a:lvl1pPr algn="l">
              <a:lnSpc>
                <a:spcPct val="100000"/>
              </a:lnSpc>
              <a:defRPr sz="4000" b="0" i="0" baseline="0">
                <a:solidFill>
                  <a:schemeClr val="tx2"/>
                </a:solidFill>
                <a:latin typeface="Calibri"/>
                <a:cs typeface="Calibri"/>
              </a:defRPr>
            </a:lvl1pPr>
          </a:lstStyle>
          <a:p>
            <a:r>
              <a:rPr lang="en-US" dirty="0" smtClean="0"/>
              <a:t>Click to add title – 40 pt.</a:t>
            </a:r>
            <a:endParaRPr lang="en-US" dirty="0"/>
          </a:p>
        </p:txBody>
      </p:sp>
      <p:sp>
        <p:nvSpPr>
          <p:cNvPr id="15" name="Subtitle 2"/>
          <p:cNvSpPr>
            <a:spLocks noGrp="1"/>
          </p:cNvSpPr>
          <p:nvPr>
            <p:ph type="subTitle" idx="1" hasCustomPrompt="1"/>
          </p:nvPr>
        </p:nvSpPr>
        <p:spPr>
          <a:xfrm>
            <a:off x="868054" y="1718428"/>
            <a:ext cx="7361545" cy="453271"/>
          </a:xfrm>
          <a:prstGeom prst="rect">
            <a:avLst/>
          </a:prstGeom>
        </p:spPr>
        <p:txBody>
          <a:bodyPr lIns="0" tIns="0" rIns="0" bIns="0" anchor="t">
            <a:normAutofit/>
          </a:bodyPr>
          <a:lstStyle>
            <a:lvl1pPr marL="0" indent="0" algn="l">
              <a:buNone/>
              <a:defRPr sz="18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 </a:t>
            </a:r>
            <a:endParaRPr lang="en-US" dirty="0"/>
          </a:p>
        </p:txBody>
      </p:sp>
      <p:sp>
        <p:nvSpPr>
          <p:cNvPr id="12"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PID Single Series Chart - Comments">
    <p:spTree>
      <p:nvGrpSpPr>
        <p:cNvPr id="1" name=""/>
        <p:cNvGrpSpPr/>
        <p:nvPr/>
      </p:nvGrpSpPr>
      <p:grpSpPr>
        <a:xfrm>
          <a:off x="0" y="0"/>
          <a:ext cx="0" cy="0"/>
          <a:chOff x="0" y="0"/>
          <a:chExt cx="0" cy="0"/>
        </a:xfrm>
      </p:grpSpPr>
      <p:sp>
        <p:nvSpPr>
          <p:cNvPr id="14" name="Chart Placeholder 13"/>
          <p:cNvSpPr>
            <a:spLocks noGrp="1"/>
          </p:cNvSpPr>
          <p:nvPr>
            <p:ph type="chart" sz="quarter" idx="12"/>
          </p:nvPr>
        </p:nvSpPr>
        <p:spPr>
          <a:xfrm>
            <a:off x="1200150" y="2238375"/>
            <a:ext cx="5232426" cy="4048123"/>
          </a:xfrm>
          <a:prstGeom prst="rect">
            <a:avLst/>
          </a:prstGeom>
        </p:spPr>
        <p:txBody>
          <a:bodyPr rtlCol="0">
            <a:normAutofit/>
          </a:bodyPr>
          <a:lstStyle>
            <a:lvl1pPr>
              <a:defRPr sz="1800">
                <a:latin typeface="Calibri"/>
              </a:defRPr>
            </a:lvl1pPr>
          </a:lstStyle>
          <a:p>
            <a:pPr lvl="0"/>
            <a:endParaRPr lang="en-US" noProof="0" dirty="0"/>
          </a:p>
        </p:txBody>
      </p:sp>
      <p:sp>
        <p:nvSpPr>
          <p:cNvPr id="7" name="Date Placeholder 3"/>
          <p:cNvSpPr>
            <a:spLocks noGrp="1"/>
          </p:cNvSpPr>
          <p:nvPr>
            <p:ph type="dt" sz="half" idx="13"/>
          </p:nvPr>
        </p:nvSpPr>
        <p:spPr>
          <a:xfrm>
            <a:off x="6787661" y="6222756"/>
            <a:ext cx="2133600" cy="234950"/>
          </a:xfrm>
          <a:prstGeom prst="rect">
            <a:avLst/>
          </a:prstGeom>
        </p:spPr>
        <p:txBody>
          <a:bodyPr/>
          <a:lstStyle>
            <a:lvl1pPr algn="r">
              <a:defRPr sz="1050" b="0" i="0">
                <a:solidFill>
                  <a:srgbClr val="000000"/>
                </a:solidFill>
                <a:latin typeface="Calibri"/>
                <a:cs typeface="Calibri"/>
              </a:defRPr>
            </a:lvl1pPr>
          </a:lstStyle>
          <a:p>
            <a:pPr>
              <a:defRPr/>
            </a:pPr>
            <a:fld id="{7D7BC299-7420-2E42-824B-18091D23D6BA}" type="datetime1">
              <a:rPr lang="en-US" smtClean="0"/>
              <a:pPr>
                <a:defRPr/>
              </a:pPr>
              <a:t>3/15/2019</a:t>
            </a:fld>
            <a:endParaRPr lang="en-US" dirty="0"/>
          </a:p>
        </p:txBody>
      </p:sp>
      <p:sp>
        <p:nvSpPr>
          <p:cNvPr id="9" name="Slide Number Placeholder 5"/>
          <p:cNvSpPr>
            <a:spLocks noGrp="1"/>
          </p:cNvSpPr>
          <p:nvPr>
            <p:ph type="sldNum" sz="quarter" idx="15"/>
          </p:nvPr>
        </p:nvSpPr>
        <p:spPr>
          <a:xfrm>
            <a:off x="7833946" y="6477000"/>
            <a:ext cx="1081454" cy="244475"/>
          </a:xfrm>
          <a:prstGeom prst="rect">
            <a:avLst/>
          </a:prstGeom>
        </p:spPr>
        <p:txBody>
          <a:bodyPr/>
          <a:lstStyle>
            <a:lvl1pPr algn="r">
              <a:defRPr sz="1800" b="0" i="0">
                <a:solidFill>
                  <a:srgbClr val="000000"/>
                </a:solidFill>
                <a:latin typeface="Calibri"/>
                <a:cs typeface="Calibri"/>
              </a:defRPr>
            </a:lvl1pPr>
          </a:lstStyle>
          <a:p>
            <a:pPr>
              <a:defRPr/>
            </a:pPr>
            <a:fld id="{34402DB3-BA40-4153-B02A-4756AAC23DD9}" type="slidenum">
              <a:rPr lang="en-US" smtClean="0"/>
              <a:pPr>
                <a:defRPr/>
              </a:pPr>
              <a:t>‹#›</a:t>
            </a:fld>
            <a:endParaRPr lang="en-US" dirty="0"/>
          </a:p>
        </p:txBody>
      </p:sp>
      <p:sp>
        <p:nvSpPr>
          <p:cNvPr id="15" name="Text Placeholder 14"/>
          <p:cNvSpPr>
            <a:spLocks noGrp="1"/>
          </p:cNvSpPr>
          <p:nvPr>
            <p:ph type="body" sz="quarter" idx="16" hasCustomPrompt="1"/>
          </p:nvPr>
        </p:nvSpPr>
        <p:spPr>
          <a:xfrm>
            <a:off x="6691313" y="2250831"/>
            <a:ext cx="2136164" cy="3455377"/>
          </a:xfrm>
          <a:prstGeom prst="rect">
            <a:avLst/>
          </a:prstGeom>
        </p:spPr>
        <p:txBody>
          <a:bodyPr anchor="ctr"/>
          <a:lstStyle>
            <a:lvl1pPr>
              <a:defRPr sz="1800" baseline="0">
                <a:solidFill>
                  <a:schemeClr val="tx2"/>
                </a:solidFill>
                <a:latin typeface="Calibri"/>
              </a:defRPr>
            </a:lvl1pPr>
          </a:lstStyle>
          <a:p>
            <a:pPr lvl="0"/>
            <a:r>
              <a:rPr lang="en-US" dirty="0" smtClean="0"/>
              <a:t>Click to add sidebar text.  Note that the text should be either 24 pt or 18 pt. Change font size HOME &amp; drop down font size menu.</a:t>
            </a:r>
            <a:endParaRPr lang="en-US" dirty="0"/>
          </a:p>
        </p:txBody>
      </p:sp>
      <p:sp>
        <p:nvSpPr>
          <p:cNvPr id="19" name="Text Placeholder 18"/>
          <p:cNvSpPr>
            <a:spLocks noGrp="1"/>
          </p:cNvSpPr>
          <p:nvPr>
            <p:ph type="body" sz="quarter" idx="18" hasCustomPrompt="1"/>
          </p:nvPr>
        </p:nvSpPr>
        <p:spPr>
          <a:xfrm rot="16200000">
            <a:off x="-813995" y="3819823"/>
            <a:ext cx="3481752" cy="298876"/>
          </a:xfrm>
          <a:prstGeom prst="rect">
            <a:avLst/>
          </a:prstGeom>
        </p:spPr>
        <p:txBody>
          <a:bodyPr lIns="0" tIns="0" rIns="0" bIns="0"/>
          <a:lstStyle>
            <a:lvl1pPr algn="ctr">
              <a:defRPr sz="1800">
                <a:solidFill>
                  <a:schemeClr val="tx2"/>
                </a:solidFill>
                <a:latin typeface="Calibri"/>
              </a:defRPr>
            </a:lvl1pPr>
          </a:lstStyle>
          <a:p>
            <a:pPr lvl="0"/>
            <a:r>
              <a:rPr lang="en-US" dirty="0" smtClean="0"/>
              <a:t>Click to add y-axis title (12 pt.)</a:t>
            </a:r>
          </a:p>
        </p:txBody>
      </p:sp>
      <p:sp>
        <p:nvSpPr>
          <p:cNvPr id="12" name="Title 1"/>
          <p:cNvSpPr>
            <a:spLocks noGrp="1"/>
          </p:cNvSpPr>
          <p:nvPr>
            <p:ph type="ctrTitle" hasCustomPrompt="1"/>
          </p:nvPr>
        </p:nvSpPr>
        <p:spPr>
          <a:xfrm>
            <a:off x="860912" y="219808"/>
            <a:ext cx="7368687" cy="1457021"/>
          </a:xfrm>
          <a:prstGeom prst="rect">
            <a:avLst/>
          </a:prstGeom>
        </p:spPr>
        <p:txBody>
          <a:bodyPr anchor="b">
            <a:normAutofit/>
          </a:bodyPr>
          <a:lstStyle>
            <a:lvl1pPr algn="l">
              <a:lnSpc>
                <a:spcPct val="100000"/>
              </a:lnSpc>
              <a:defRPr sz="4000" b="0" i="0" baseline="0">
                <a:solidFill>
                  <a:schemeClr val="tx2"/>
                </a:solidFill>
                <a:latin typeface="Calibri"/>
                <a:cs typeface="Calibri"/>
              </a:defRPr>
            </a:lvl1pPr>
          </a:lstStyle>
          <a:p>
            <a:r>
              <a:rPr lang="en-US" dirty="0" smtClean="0"/>
              <a:t>Click to add title – 40 pt.</a:t>
            </a:r>
            <a:endParaRPr lang="en-US" dirty="0"/>
          </a:p>
        </p:txBody>
      </p:sp>
      <p:sp>
        <p:nvSpPr>
          <p:cNvPr id="13" name="Subtitle 2"/>
          <p:cNvSpPr>
            <a:spLocks noGrp="1"/>
          </p:cNvSpPr>
          <p:nvPr>
            <p:ph type="subTitle" idx="1" hasCustomPrompt="1"/>
          </p:nvPr>
        </p:nvSpPr>
        <p:spPr>
          <a:xfrm>
            <a:off x="868054" y="1718429"/>
            <a:ext cx="7361545" cy="506025"/>
          </a:xfrm>
          <a:prstGeom prst="rect">
            <a:avLst/>
          </a:prstGeom>
        </p:spPr>
        <p:txBody>
          <a:bodyPr lIns="0" tIns="0" rIns="0" bIns="0" anchor="t">
            <a:normAutofit/>
          </a:bodyPr>
          <a:lstStyle>
            <a:lvl1pPr marL="0" indent="0" algn="l">
              <a:buNone/>
              <a:defRPr sz="18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 </a:t>
            </a:r>
            <a:endParaRPr lang="en-US" dirty="0"/>
          </a:p>
        </p:txBody>
      </p:sp>
      <p:sp>
        <p:nvSpPr>
          <p:cNvPr id="10"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APID Row Chart - Comments">
    <p:spTree>
      <p:nvGrpSpPr>
        <p:cNvPr id="1" name=""/>
        <p:cNvGrpSpPr/>
        <p:nvPr/>
      </p:nvGrpSpPr>
      <p:grpSpPr>
        <a:xfrm>
          <a:off x="0" y="0"/>
          <a:ext cx="0" cy="0"/>
          <a:chOff x="0" y="0"/>
          <a:chExt cx="0" cy="0"/>
        </a:xfrm>
      </p:grpSpPr>
      <p:sp>
        <p:nvSpPr>
          <p:cNvPr id="14" name="Chart Placeholder 13"/>
          <p:cNvSpPr>
            <a:spLocks noGrp="1"/>
          </p:cNvSpPr>
          <p:nvPr>
            <p:ph type="chart" sz="quarter" idx="12"/>
          </p:nvPr>
        </p:nvSpPr>
        <p:spPr>
          <a:xfrm>
            <a:off x="685800" y="2162907"/>
            <a:ext cx="5706209" cy="3719147"/>
          </a:xfrm>
          <a:prstGeom prst="rect">
            <a:avLst/>
          </a:prstGeom>
        </p:spPr>
        <p:txBody>
          <a:bodyPr rtlCol="0">
            <a:normAutofit/>
          </a:bodyPr>
          <a:lstStyle>
            <a:lvl1pPr>
              <a:defRPr sz="1800">
                <a:latin typeface="Calibri"/>
              </a:defRPr>
            </a:lvl1pPr>
          </a:lstStyle>
          <a:p>
            <a:pPr lvl="0"/>
            <a:endParaRPr lang="en-US" noProof="0" dirty="0"/>
          </a:p>
        </p:txBody>
      </p:sp>
      <p:sp>
        <p:nvSpPr>
          <p:cNvPr id="7" name="Date Placeholder 3"/>
          <p:cNvSpPr>
            <a:spLocks noGrp="1"/>
          </p:cNvSpPr>
          <p:nvPr>
            <p:ph type="dt" sz="half" idx="13"/>
          </p:nvPr>
        </p:nvSpPr>
        <p:spPr>
          <a:xfrm>
            <a:off x="6787661" y="6222756"/>
            <a:ext cx="2133600" cy="234950"/>
          </a:xfrm>
          <a:prstGeom prst="rect">
            <a:avLst/>
          </a:prstGeom>
        </p:spPr>
        <p:txBody>
          <a:bodyPr/>
          <a:lstStyle>
            <a:lvl1pPr algn="r">
              <a:defRPr sz="1050" b="0" i="0">
                <a:solidFill>
                  <a:srgbClr val="000000"/>
                </a:solidFill>
                <a:latin typeface="Calibri"/>
                <a:cs typeface="Calibri"/>
              </a:defRPr>
            </a:lvl1pPr>
          </a:lstStyle>
          <a:p>
            <a:pPr>
              <a:defRPr/>
            </a:pPr>
            <a:fld id="{7D7BC299-7420-2E42-824B-18091D23D6BA}" type="datetime1">
              <a:rPr lang="en-US" smtClean="0"/>
              <a:pPr>
                <a:defRPr/>
              </a:pPr>
              <a:t>3/15/2019</a:t>
            </a:fld>
            <a:endParaRPr lang="en-US" dirty="0"/>
          </a:p>
        </p:txBody>
      </p:sp>
      <p:sp>
        <p:nvSpPr>
          <p:cNvPr id="9" name="Slide Number Placeholder 5"/>
          <p:cNvSpPr>
            <a:spLocks noGrp="1"/>
          </p:cNvSpPr>
          <p:nvPr>
            <p:ph type="sldNum" sz="quarter" idx="15"/>
          </p:nvPr>
        </p:nvSpPr>
        <p:spPr>
          <a:xfrm>
            <a:off x="7833946" y="6477000"/>
            <a:ext cx="1081454" cy="244475"/>
          </a:xfrm>
          <a:prstGeom prst="rect">
            <a:avLst/>
          </a:prstGeom>
        </p:spPr>
        <p:txBody>
          <a:bodyPr/>
          <a:lstStyle>
            <a:lvl1pPr algn="r">
              <a:defRPr sz="1800" b="0" i="0">
                <a:solidFill>
                  <a:srgbClr val="000000"/>
                </a:solidFill>
                <a:latin typeface="Calibri"/>
                <a:cs typeface="Calibri"/>
              </a:defRPr>
            </a:lvl1pPr>
          </a:lstStyle>
          <a:p>
            <a:pPr>
              <a:defRPr/>
            </a:pPr>
            <a:fld id="{34402DB3-BA40-4153-B02A-4756AAC23DD9}" type="slidenum">
              <a:rPr lang="en-US" smtClean="0"/>
              <a:pPr>
                <a:defRPr/>
              </a:pPr>
              <a:t>‹#›</a:t>
            </a:fld>
            <a:endParaRPr lang="en-US" dirty="0"/>
          </a:p>
        </p:txBody>
      </p:sp>
      <p:sp>
        <p:nvSpPr>
          <p:cNvPr id="15" name="Text Placeholder 14"/>
          <p:cNvSpPr>
            <a:spLocks noGrp="1"/>
          </p:cNvSpPr>
          <p:nvPr>
            <p:ph type="body" sz="quarter" idx="16" hasCustomPrompt="1"/>
          </p:nvPr>
        </p:nvSpPr>
        <p:spPr>
          <a:xfrm>
            <a:off x="6682153" y="2277208"/>
            <a:ext cx="2162909" cy="3420208"/>
          </a:xfrm>
          <a:prstGeom prst="rect">
            <a:avLst/>
          </a:prstGeom>
        </p:spPr>
        <p:txBody>
          <a:bodyPr anchor="ctr"/>
          <a:lstStyle>
            <a:lvl1pPr>
              <a:defRPr sz="1800" baseline="0">
                <a:solidFill>
                  <a:schemeClr val="tx2"/>
                </a:solidFill>
                <a:latin typeface="Calibri"/>
              </a:defRPr>
            </a:lvl1pPr>
          </a:lstStyle>
          <a:p>
            <a:pPr lvl="0"/>
            <a:r>
              <a:rPr lang="en-US" dirty="0" smtClean="0"/>
              <a:t>Click to add sidebar text.  Note that the text should be either 24 pt or 18 pt. Change font size HOME &amp; drop down font size menu.</a:t>
            </a:r>
            <a:endParaRPr lang="en-US" dirty="0"/>
          </a:p>
        </p:txBody>
      </p:sp>
      <p:sp>
        <p:nvSpPr>
          <p:cNvPr id="19" name="Text Placeholder 18"/>
          <p:cNvSpPr>
            <a:spLocks noGrp="1"/>
          </p:cNvSpPr>
          <p:nvPr>
            <p:ph type="body" sz="quarter" idx="18" hasCustomPrompt="1"/>
          </p:nvPr>
        </p:nvSpPr>
        <p:spPr>
          <a:xfrm>
            <a:off x="1081454" y="5879427"/>
            <a:ext cx="5328138" cy="298876"/>
          </a:xfrm>
          <a:prstGeom prst="rect">
            <a:avLst/>
          </a:prstGeom>
        </p:spPr>
        <p:txBody>
          <a:bodyPr lIns="0" tIns="0" rIns="0" bIns="0"/>
          <a:lstStyle>
            <a:lvl1pPr algn="ctr">
              <a:defRPr sz="1800">
                <a:solidFill>
                  <a:schemeClr val="tx2"/>
                </a:solidFill>
                <a:latin typeface="Calibri"/>
              </a:defRPr>
            </a:lvl1pPr>
          </a:lstStyle>
          <a:p>
            <a:pPr lvl="0"/>
            <a:r>
              <a:rPr lang="en-US" dirty="0" smtClean="0"/>
              <a:t>Click to add y-axis title (12 pt.)</a:t>
            </a:r>
          </a:p>
        </p:txBody>
      </p:sp>
      <p:sp>
        <p:nvSpPr>
          <p:cNvPr id="12" name="Title 1"/>
          <p:cNvSpPr>
            <a:spLocks noGrp="1"/>
          </p:cNvSpPr>
          <p:nvPr>
            <p:ph type="ctrTitle" hasCustomPrompt="1"/>
          </p:nvPr>
        </p:nvSpPr>
        <p:spPr>
          <a:xfrm>
            <a:off x="860912" y="441996"/>
            <a:ext cx="7368687" cy="1234833"/>
          </a:xfrm>
          <a:prstGeom prst="rect">
            <a:avLst/>
          </a:prstGeom>
        </p:spPr>
        <p:txBody>
          <a:bodyPr anchor="b">
            <a:normAutofit/>
          </a:bodyPr>
          <a:lstStyle>
            <a:lvl1pPr algn="l">
              <a:lnSpc>
                <a:spcPct val="100000"/>
              </a:lnSpc>
              <a:defRPr sz="4000" b="0" i="0" baseline="0">
                <a:solidFill>
                  <a:schemeClr val="tx2"/>
                </a:solidFill>
                <a:latin typeface="Calibri"/>
                <a:cs typeface="Calibri"/>
              </a:defRPr>
            </a:lvl1pPr>
          </a:lstStyle>
          <a:p>
            <a:r>
              <a:rPr lang="en-US" dirty="0" smtClean="0"/>
              <a:t>Click to add title – 40 pt.</a:t>
            </a:r>
            <a:endParaRPr lang="en-US" dirty="0"/>
          </a:p>
        </p:txBody>
      </p:sp>
      <p:sp>
        <p:nvSpPr>
          <p:cNvPr id="13" name="Subtitle 2"/>
          <p:cNvSpPr>
            <a:spLocks noGrp="1"/>
          </p:cNvSpPr>
          <p:nvPr>
            <p:ph type="subTitle" idx="1" hasCustomPrompt="1"/>
          </p:nvPr>
        </p:nvSpPr>
        <p:spPr>
          <a:xfrm>
            <a:off x="868054" y="1718429"/>
            <a:ext cx="7361545" cy="541194"/>
          </a:xfrm>
          <a:prstGeom prst="rect">
            <a:avLst/>
          </a:prstGeom>
        </p:spPr>
        <p:txBody>
          <a:bodyPr lIns="0" tIns="0" rIns="0" bIns="0" anchor="t">
            <a:normAutofit/>
          </a:bodyPr>
          <a:lstStyle>
            <a:lvl1pPr marL="0" indent="0" algn="l">
              <a:buNone/>
              <a:defRPr sz="18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subtitle/tag line – 18 pt. </a:t>
            </a:r>
            <a:endParaRPr lang="en-US" dirty="0"/>
          </a:p>
        </p:txBody>
      </p:sp>
      <p:sp>
        <p:nvSpPr>
          <p:cNvPr id="10" name="Text Placeholder 16"/>
          <p:cNvSpPr>
            <a:spLocks noGrp="1"/>
          </p:cNvSpPr>
          <p:nvPr>
            <p:ph type="body" sz="quarter" idx="17" hasCustomPrompt="1"/>
          </p:nvPr>
        </p:nvSpPr>
        <p:spPr>
          <a:xfrm>
            <a:off x="879471" y="6348046"/>
            <a:ext cx="5556498" cy="334351"/>
          </a:xfrm>
          <a:prstGeom prst="rect">
            <a:avLst/>
          </a:prstGeom>
        </p:spPr>
        <p:txBody>
          <a:bodyPr lIns="0" tIns="0" rIns="0" bIns="0" anchor="b"/>
          <a:lstStyle>
            <a:lvl1pPr>
              <a:spcBef>
                <a:spcPts val="0"/>
              </a:spcBef>
              <a:spcAft>
                <a:spcPts val="0"/>
              </a:spcAft>
              <a:defRPr sz="900" baseline="0">
                <a:solidFill>
                  <a:schemeClr val="tx2"/>
                </a:solidFill>
                <a:latin typeface="Calibri"/>
              </a:defRPr>
            </a:lvl1pPr>
          </a:lstStyle>
          <a:p>
            <a:pPr lvl="0"/>
            <a:r>
              <a:rPr lang="en-US" dirty="0" smtClean="0"/>
              <a:t>Click to add source information (9 pt.)</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8" r:id="rId1"/>
    <p:sldLayoutId id="2147483750" r:id="rId2"/>
    <p:sldLayoutId id="2147483794" r:id="rId3"/>
    <p:sldLayoutId id="2147483788" r:id="rId4"/>
    <p:sldLayoutId id="2147483770" r:id="rId5"/>
    <p:sldLayoutId id="2147483733" r:id="rId6"/>
    <p:sldLayoutId id="2147483790" r:id="rId7"/>
    <p:sldLayoutId id="2147483734" r:id="rId8"/>
    <p:sldLayoutId id="2147483789" r:id="rId9"/>
    <p:sldLayoutId id="2147483769" r:id="rId10"/>
    <p:sldLayoutId id="2147483793" r:id="rId11"/>
    <p:sldLayoutId id="2147483755" r:id="rId12"/>
    <p:sldLayoutId id="2147483752" r:id="rId13"/>
    <p:sldLayoutId id="2147483757" r:id="rId14"/>
    <p:sldLayoutId id="2147483754" r:id="rId15"/>
    <p:sldLayoutId id="2147483756" r:id="rId16"/>
    <p:sldLayoutId id="2147483753" r:id="rId17"/>
    <p:sldLayoutId id="2147483735" r:id="rId18"/>
    <p:sldLayoutId id="2147483751" r:id="rId19"/>
    <p:sldLayoutId id="2147483731" r:id="rId20"/>
    <p:sldLayoutId id="2147483732" r:id="rId21"/>
    <p:sldLayoutId id="2147483737" r:id="rId22"/>
    <p:sldLayoutId id="2147483891" r:id="rId23"/>
    <p:sldLayoutId id="2147483892" r:id="rId24"/>
    <p:sldLayoutId id="2147483893" r:id="rId25"/>
    <p:sldLayoutId id="2147483894" r:id="rId26"/>
    <p:sldLayoutId id="2147483895" r:id="rId27"/>
    <p:sldLayoutId id="2147483896" r:id="rId28"/>
  </p:sldLayoutIdLst>
  <p:timing>
    <p:tnLst>
      <p:par>
        <p:cTn id="1" dur="indefinite" restart="never" nodeType="tmRoot"/>
      </p:par>
    </p:tnLst>
  </p:timing>
  <p:hf hdr="0" ftr="0" dt="0"/>
  <p:txStyles>
    <p:titleStyle>
      <a:lvl1pPr algn="l" defTabSz="457200" rtl="0" eaLnBrk="0" fontAlgn="base" hangingPunct="0">
        <a:lnSpc>
          <a:spcPct val="100000"/>
        </a:lnSpc>
        <a:spcBef>
          <a:spcPct val="0"/>
        </a:spcBef>
        <a:spcAft>
          <a:spcPct val="0"/>
        </a:spcAft>
        <a:defRPr sz="4000" kern="1200">
          <a:solidFill>
            <a:schemeClr val="tx2"/>
          </a:solidFill>
          <a:latin typeface="Calibri"/>
          <a:ea typeface="Calibri"/>
          <a:cs typeface="Calibri"/>
        </a:defRPr>
      </a:lvl1pPr>
      <a:lvl2pPr algn="l" defTabSz="457200" rtl="0" eaLnBrk="0" fontAlgn="base" hangingPunct="0">
        <a:spcBef>
          <a:spcPct val="0"/>
        </a:spcBef>
        <a:spcAft>
          <a:spcPct val="0"/>
        </a:spcAft>
        <a:defRPr sz="4400">
          <a:solidFill>
            <a:srgbClr val="4899FC"/>
          </a:solidFill>
          <a:latin typeface="Futura Std Medium" pitchFamily="34" charset="0"/>
          <a:ea typeface="Futura Std Medium" pitchFamily="34" charset="0"/>
          <a:cs typeface="Futura Std Medium" pitchFamily="34" charset="0"/>
        </a:defRPr>
      </a:lvl2pPr>
      <a:lvl3pPr algn="l" defTabSz="457200" rtl="0" eaLnBrk="0" fontAlgn="base" hangingPunct="0">
        <a:spcBef>
          <a:spcPct val="0"/>
        </a:spcBef>
        <a:spcAft>
          <a:spcPct val="0"/>
        </a:spcAft>
        <a:defRPr sz="4400">
          <a:solidFill>
            <a:srgbClr val="4899FC"/>
          </a:solidFill>
          <a:latin typeface="Futura Std Medium" pitchFamily="34" charset="0"/>
          <a:ea typeface="Futura Std Medium" pitchFamily="34" charset="0"/>
          <a:cs typeface="Futura Std Medium" pitchFamily="34" charset="0"/>
        </a:defRPr>
      </a:lvl3pPr>
      <a:lvl4pPr algn="l" defTabSz="457200" rtl="0" eaLnBrk="0" fontAlgn="base" hangingPunct="0">
        <a:spcBef>
          <a:spcPct val="0"/>
        </a:spcBef>
        <a:spcAft>
          <a:spcPct val="0"/>
        </a:spcAft>
        <a:defRPr sz="4400">
          <a:solidFill>
            <a:srgbClr val="4899FC"/>
          </a:solidFill>
          <a:latin typeface="Futura Std Medium" pitchFamily="34" charset="0"/>
          <a:ea typeface="Futura Std Medium" pitchFamily="34" charset="0"/>
          <a:cs typeface="Futura Std Medium" pitchFamily="34" charset="0"/>
        </a:defRPr>
      </a:lvl4pPr>
      <a:lvl5pPr algn="l" defTabSz="457200" rtl="0" eaLnBrk="0" fontAlgn="base" hangingPunct="0">
        <a:spcBef>
          <a:spcPct val="0"/>
        </a:spcBef>
        <a:spcAft>
          <a:spcPct val="0"/>
        </a:spcAft>
        <a:defRPr sz="4400">
          <a:solidFill>
            <a:srgbClr val="4899FC"/>
          </a:solidFill>
          <a:latin typeface="Futura Std Medium" pitchFamily="34" charset="0"/>
          <a:ea typeface="Futura Std Medium" pitchFamily="34" charset="0"/>
          <a:cs typeface="Futura Std Medium" pitchFamily="34" charset="0"/>
        </a:defRPr>
      </a:lvl5pPr>
      <a:lvl6pPr marL="457200" algn="l" defTabSz="457200" rtl="0" fontAlgn="base">
        <a:spcBef>
          <a:spcPct val="0"/>
        </a:spcBef>
        <a:spcAft>
          <a:spcPct val="0"/>
        </a:spcAft>
        <a:defRPr sz="4400">
          <a:solidFill>
            <a:srgbClr val="4899FC"/>
          </a:solidFill>
          <a:latin typeface="Futura Std Medium" pitchFamily="34" charset="0"/>
          <a:ea typeface="Futura Std Medium" pitchFamily="34" charset="0"/>
          <a:cs typeface="Futura Std Medium" pitchFamily="34" charset="0"/>
        </a:defRPr>
      </a:lvl6pPr>
      <a:lvl7pPr marL="914400" algn="l" defTabSz="457200" rtl="0" fontAlgn="base">
        <a:spcBef>
          <a:spcPct val="0"/>
        </a:spcBef>
        <a:spcAft>
          <a:spcPct val="0"/>
        </a:spcAft>
        <a:defRPr sz="4400">
          <a:solidFill>
            <a:srgbClr val="4899FC"/>
          </a:solidFill>
          <a:latin typeface="Futura Std Medium" pitchFamily="34" charset="0"/>
          <a:ea typeface="Futura Std Medium" pitchFamily="34" charset="0"/>
          <a:cs typeface="Futura Std Medium" pitchFamily="34" charset="0"/>
        </a:defRPr>
      </a:lvl7pPr>
      <a:lvl8pPr marL="1371600" algn="l" defTabSz="457200" rtl="0" fontAlgn="base">
        <a:spcBef>
          <a:spcPct val="0"/>
        </a:spcBef>
        <a:spcAft>
          <a:spcPct val="0"/>
        </a:spcAft>
        <a:defRPr sz="4400">
          <a:solidFill>
            <a:srgbClr val="4899FC"/>
          </a:solidFill>
          <a:latin typeface="Futura Std Medium" pitchFamily="34" charset="0"/>
          <a:ea typeface="Futura Std Medium" pitchFamily="34" charset="0"/>
          <a:cs typeface="Futura Std Medium" pitchFamily="34" charset="0"/>
        </a:defRPr>
      </a:lvl8pPr>
      <a:lvl9pPr marL="1828800" algn="l" defTabSz="457200" rtl="0" fontAlgn="base">
        <a:spcBef>
          <a:spcPct val="0"/>
        </a:spcBef>
        <a:spcAft>
          <a:spcPct val="0"/>
        </a:spcAft>
        <a:defRPr sz="4400">
          <a:solidFill>
            <a:srgbClr val="4899FC"/>
          </a:solidFill>
          <a:latin typeface="Futura Std Medium" pitchFamily="34" charset="0"/>
          <a:ea typeface="Futura Std Medium" pitchFamily="34" charset="0"/>
          <a:cs typeface="Futura Std Medium" pitchFamily="34" charset="0"/>
        </a:defRPr>
      </a:lvl9pPr>
    </p:titleStyle>
    <p:bodyStyle>
      <a:lvl1pPr marL="0" indent="0" algn="l" defTabSz="457200" rtl="0" eaLnBrk="0" fontAlgn="base" hangingPunct="0">
        <a:spcBef>
          <a:spcPct val="20000"/>
        </a:spcBef>
        <a:spcAft>
          <a:spcPts val="600"/>
        </a:spcAft>
        <a:buSzPct val="75000"/>
        <a:buFont typeface="Wingdings" pitchFamily="2" charset="2"/>
        <a:buNone/>
        <a:defRPr sz="2200" kern="1200">
          <a:solidFill>
            <a:schemeClr val="tx1"/>
          </a:solidFill>
          <a:latin typeface="Calibri"/>
          <a:ea typeface="Calibri"/>
          <a:cs typeface="Calibri"/>
        </a:defRPr>
      </a:lvl1pPr>
      <a:lvl2pPr marL="0" indent="0" algn="l" defTabSz="454025" rtl="0" eaLnBrk="0" fontAlgn="base" hangingPunct="0">
        <a:spcBef>
          <a:spcPct val="20000"/>
        </a:spcBef>
        <a:spcAft>
          <a:spcPct val="0"/>
        </a:spcAft>
        <a:buSzPct val="75000"/>
        <a:buFont typeface="Wingdings" pitchFamily="2" charset="2"/>
        <a:buNone/>
        <a:defRPr sz="1800" kern="1200">
          <a:solidFill>
            <a:schemeClr val="tx2"/>
          </a:solidFill>
          <a:latin typeface="Calibri"/>
          <a:ea typeface="Calibri"/>
          <a:cs typeface="Calibri"/>
        </a:defRPr>
      </a:lvl2pPr>
      <a:lvl3pPr marL="176213" indent="-176213" algn="l" defTabSz="288925" rtl="0" eaLnBrk="0" fontAlgn="base" hangingPunct="0">
        <a:spcBef>
          <a:spcPct val="20000"/>
        </a:spcBef>
        <a:spcAft>
          <a:spcPct val="0"/>
        </a:spcAft>
        <a:buSzPct val="80000"/>
        <a:buFont typeface="Wingdings" pitchFamily="2" charset="2"/>
        <a:buChar char="§"/>
        <a:defRPr sz="1600" kern="1200">
          <a:solidFill>
            <a:srgbClr val="7F7F7F"/>
          </a:solidFill>
          <a:latin typeface="Calibri"/>
          <a:ea typeface="Calibri"/>
          <a:cs typeface="Calibri"/>
        </a:defRPr>
      </a:lvl3pPr>
      <a:lvl4pPr marL="342900" indent="-166688" algn="l" defTabSz="457200" rtl="0" eaLnBrk="0" fontAlgn="base" hangingPunct="0">
        <a:spcBef>
          <a:spcPct val="20000"/>
        </a:spcBef>
        <a:spcAft>
          <a:spcPct val="0"/>
        </a:spcAft>
        <a:buSzPct val="100000"/>
        <a:buFont typeface="Arial" pitchFamily="34" charset="0"/>
        <a:buChar char="•"/>
        <a:defRPr sz="1400" kern="1200">
          <a:solidFill>
            <a:schemeClr val="tx2"/>
          </a:solidFill>
          <a:latin typeface="Calibri"/>
          <a:ea typeface="Calibri"/>
          <a:cs typeface="Calibri"/>
        </a:defRPr>
      </a:lvl4pPr>
      <a:lvl5pPr marL="1092200" indent="-179388" algn="l" defTabSz="457200" rtl="0" eaLnBrk="0" fontAlgn="base" hangingPunct="0">
        <a:spcBef>
          <a:spcPct val="20000"/>
        </a:spcBef>
        <a:spcAft>
          <a:spcPct val="0"/>
        </a:spcAft>
        <a:buSzPct val="50000"/>
        <a:buFont typeface="Wingdings" pitchFamily="2" charset="2"/>
        <a:buChar char="u"/>
        <a:defRPr sz="1200" kern="1200">
          <a:solidFill>
            <a:srgbClr val="7F7F7F"/>
          </a:solidFill>
          <a:latin typeface="+mn-lt"/>
          <a:ea typeface="Century Gothic" pitchFamily="34" charset="0"/>
          <a:cs typeface="Century Gothic"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4"/>
          </p:nvPr>
        </p:nvSpPr>
        <p:spPr>
          <a:xfrm rot="21600000">
            <a:off x="0" y="6617707"/>
            <a:ext cx="2350654" cy="240293"/>
          </a:xfrm>
        </p:spPr>
        <p:txBody>
          <a:bodyPr/>
          <a:lstStyle/>
          <a:p>
            <a:pPr algn="l"/>
            <a:r>
              <a:rPr lang="en-US" dirty="0" smtClean="0">
                <a:solidFill>
                  <a:schemeClr val="tx1">
                    <a:lumMod val="85000"/>
                    <a:lumOff val="15000"/>
                  </a:schemeClr>
                </a:solidFill>
              </a:rPr>
              <a:t>Photo by </a:t>
            </a:r>
            <a:r>
              <a:rPr lang="en-US" dirty="0">
                <a:solidFill>
                  <a:schemeClr val="tx1">
                    <a:lumMod val="85000"/>
                    <a:lumOff val="15000"/>
                  </a:schemeClr>
                </a:solidFill>
              </a:rPr>
              <a:t>Michael </a:t>
            </a:r>
            <a:r>
              <a:rPr lang="en-US" dirty="0" err="1">
                <a:solidFill>
                  <a:schemeClr val="tx1">
                    <a:lumMod val="85000"/>
                    <a:lumOff val="15000"/>
                  </a:schemeClr>
                </a:solidFill>
              </a:rPr>
              <a:t>Tewelde</a:t>
            </a:r>
            <a:endParaRPr lang="en-US" dirty="0">
              <a:solidFill>
                <a:schemeClr val="tx1">
                  <a:lumMod val="85000"/>
                  <a:lumOff val="15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 y="138"/>
            <a:ext cx="9143632" cy="6857724"/>
          </a:xfrm>
          <a:prstGeom prst="rect">
            <a:avLst/>
          </a:prstGeom>
        </p:spPr>
      </p:pic>
    </p:spTree>
    <p:extLst>
      <p:ext uri="{BB962C8B-B14F-4D97-AF65-F5344CB8AC3E}">
        <p14:creationId xmlns:p14="http://schemas.microsoft.com/office/powerpoint/2010/main" val="851798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a:stretch/>
        </p:blipFill>
        <p:spPr>
          <a:xfrm>
            <a:off x="5503985" y="0"/>
            <a:ext cx="3735018" cy="6858000"/>
          </a:xfrm>
        </p:spPr>
      </p:pic>
      <p:sp>
        <p:nvSpPr>
          <p:cNvPr id="3" name="Content Placeholder 2"/>
          <p:cNvSpPr>
            <a:spLocks noGrp="1"/>
          </p:cNvSpPr>
          <p:nvPr>
            <p:ph idx="10"/>
          </p:nvPr>
        </p:nvSpPr>
        <p:spPr>
          <a:xfrm>
            <a:off x="849975" y="1719805"/>
            <a:ext cx="3938750" cy="3464538"/>
          </a:xfrm>
        </p:spPr>
        <p:txBody>
          <a:bodyPr/>
          <a:lstStyle/>
          <a:p>
            <a:pPr>
              <a:spcAft>
                <a:spcPts val="1800"/>
              </a:spcAft>
            </a:pPr>
            <a:r>
              <a:rPr lang="en-US" sz="2000" dirty="0"/>
              <a:t>Seven out of 10 women cannot read and write.</a:t>
            </a:r>
            <a:r>
              <a:rPr lang="en-US" sz="2000" dirty="0" smtClean="0"/>
              <a:t> </a:t>
            </a:r>
            <a:endParaRPr lang="en-US" sz="2000" dirty="0" smtClean="0">
              <a:solidFill>
                <a:schemeClr val="tx2"/>
              </a:solidFill>
            </a:endParaRPr>
          </a:p>
          <a:p>
            <a:pPr>
              <a:spcAft>
                <a:spcPts val="1800"/>
              </a:spcAft>
            </a:pPr>
            <a:r>
              <a:rPr lang="en-US" sz="2000" dirty="0" smtClean="0">
                <a:solidFill>
                  <a:srgbClr val="A0001E"/>
                </a:solidFill>
              </a:rPr>
              <a:t>More </a:t>
            </a:r>
            <a:r>
              <a:rPr lang="en-US" sz="2000" dirty="0">
                <a:solidFill>
                  <a:srgbClr val="A0001E"/>
                </a:solidFill>
              </a:rPr>
              <a:t>than eight out of 10 </a:t>
            </a:r>
            <a:r>
              <a:rPr lang="en-US" sz="2000" dirty="0" smtClean="0">
                <a:solidFill>
                  <a:srgbClr val="A0001E"/>
                </a:solidFill>
              </a:rPr>
              <a:t>school-age </a:t>
            </a:r>
            <a:r>
              <a:rPr lang="en-US" sz="2000" dirty="0">
                <a:solidFill>
                  <a:srgbClr val="A0001E"/>
                </a:solidFill>
              </a:rPr>
              <a:t>girls enroll in primary education but only half of them complete this level</a:t>
            </a:r>
            <a:r>
              <a:rPr lang="en-US" sz="2000" dirty="0" smtClean="0">
                <a:solidFill>
                  <a:srgbClr val="A0001E"/>
                </a:solidFill>
              </a:rPr>
              <a:t>.</a:t>
            </a:r>
          </a:p>
          <a:p>
            <a:r>
              <a:rPr lang="en-US" sz="2000" dirty="0" smtClean="0"/>
              <a:t>Only </a:t>
            </a:r>
            <a:r>
              <a:rPr lang="en-US" sz="2000" dirty="0"/>
              <a:t>one in four girls proceed to the secondary education level. </a:t>
            </a:r>
          </a:p>
        </p:txBody>
      </p:sp>
      <p:sp>
        <p:nvSpPr>
          <p:cNvPr id="2" name="Slide Number Placeholder 1"/>
          <p:cNvSpPr>
            <a:spLocks noGrp="1"/>
          </p:cNvSpPr>
          <p:nvPr>
            <p:ph type="sldNum" sz="quarter" idx="15"/>
          </p:nvPr>
        </p:nvSpPr>
        <p:spPr/>
        <p:txBody>
          <a:bodyPr/>
          <a:lstStyle/>
          <a:p>
            <a:pPr>
              <a:defRPr/>
            </a:pPr>
            <a:fld id="{9670B5DF-4D20-4247-AF74-62AA17C85FC9}" type="slidenum">
              <a:rPr lang="en-US" sz="1600" smtClean="0"/>
              <a:pPr>
                <a:defRPr/>
              </a:pPr>
              <a:t>10</a:t>
            </a:fld>
            <a:endParaRPr lang="en-US" sz="1600" dirty="0"/>
          </a:p>
        </p:txBody>
      </p:sp>
      <p:sp>
        <p:nvSpPr>
          <p:cNvPr id="5" name="Title 4"/>
          <p:cNvSpPr>
            <a:spLocks noGrp="1"/>
          </p:cNvSpPr>
          <p:nvPr>
            <p:ph type="ctrTitle"/>
          </p:nvPr>
        </p:nvSpPr>
        <p:spPr>
          <a:xfrm>
            <a:off x="849976" y="747462"/>
            <a:ext cx="3947542" cy="713203"/>
          </a:xfrm>
        </p:spPr>
        <p:txBody>
          <a:bodyPr/>
          <a:lstStyle/>
          <a:p>
            <a:r>
              <a:rPr lang="en-US" b="1" dirty="0" smtClean="0">
                <a:solidFill>
                  <a:srgbClr val="A0001E"/>
                </a:solidFill>
              </a:rPr>
              <a:t>Girls’ Education</a:t>
            </a:r>
            <a:endParaRPr lang="en-US" b="1" dirty="0">
              <a:solidFill>
                <a:srgbClr val="A0001E"/>
              </a:solidFill>
            </a:endParaRPr>
          </a:p>
        </p:txBody>
      </p:sp>
      <p:sp>
        <p:nvSpPr>
          <p:cNvPr id="9" name="Text Placeholder 8"/>
          <p:cNvSpPr>
            <a:spLocks noGrp="1"/>
          </p:cNvSpPr>
          <p:nvPr>
            <p:ph type="body" sz="quarter" idx="14"/>
          </p:nvPr>
        </p:nvSpPr>
        <p:spPr/>
        <p:txBody>
          <a:bodyPr/>
          <a:lstStyle/>
          <a:p>
            <a:r>
              <a:rPr lang="en-US" dirty="0" smtClean="0"/>
              <a:t>Photo by Michael </a:t>
            </a:r>
            <a:r>
              <a:rPr lang="en-US" dirty="0" err="1"/>
              <a:t>Tewelde</a:t>
            </a:r>
            <a:endParaRPr lang="en-US" dirty="0"/>
          </a:p>
        </p:txBody>
      </p:sp>
    </p:spTree>
    <p:extLst>
      <p:ext uri="{BB962C8B-B14F-4D97-AF65-F5344CB8AC3E}">
        <p14:creationId xmlns:p14="http://schemas.microsoft.com/office/powerpoint/2010/main" val="3213442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6"/>
          </p:nvPr>
        </p:nvSpPr>
        <p:spPr>
          <a:xfrm>
            <a:off x="4546600" y="758669"/>
            <a:ext cx="3942863" cy="1189896"/>
          </a:xfrm>
        </p:spPr>
        <p:txBody>
          <a:bodyPr/>
          <a:lstStyle/>
          <a:p>
            <a:r>
              <a:rPr lang="en-US" b="1" dirty="0" smtClean="0">
                <a:solidFill>
                  <a:srgbClr val="A0001E"/>
                </a:solidFill>
              </a:rPr>
              <a:t>Economic Participation</a:t>
            </a:r>
            <a:endParaRPr lang="en-US" b="1" dirty="0">
              <a:solidFill>
                <a:srgbClr val="A0001E"/>
              </a:solidFill>
            </a:endParaRPr>
          </a:p>
        </p:txBody>
      </p:sp>
      <p:sp>
        <p:nvSpPr>
          <p:cNvPr id="12" name="Text Placeholder 11"/>
          <p:cNvSpPr>
            <a:spLocks noGrp="1"/>
          </p:cNvSpPr>
          <p:nvPr>
            <p:ph type="body" sz="quarter" idx="19"/>
          </p:nvPr>
        </p:nvSpPr>
        <p:spPr>
          <a:xfrm>
            <a:off x="4572001" y="2301995"/>
            <a:ext cx="3810000" cy="2803405"/>
          </a:xfrm>
        </p:spPr>
        <p:txBody>
          <a:bodyPr/>
          <a:lstStyle/>
          <a:p>
            <a:pPr>
              <a:spcAft>
                <a:spcPts val="1200"/>
              </a:spcAft>
            </a:pPr>
            <a:r>
              <a:rPr lang="en-US" sz="2000" dirty="0"/>
              <a:t>Four out of 10 women </a:t>
            </a:r>
            <a:r>
              <a:rPr lang="en-US" sz="2000" dirty="0" smtClean="0"/>
              <a:t>ages </a:t>
            </a:r>
            <a:r>
              <a:rPr lang="en-US" sz="2000" dirty="0"/>
              <a:t>15–49 were employed in 2011. </a:t>
            </a:r>
          </a:p>
          <a:p>
            <a:r>
              <a:rPr lang="en-US" sz="2000" dirty="0" smtClean="0">
                <a:solidFill>
                  <a:srgbClr val="A0001E"/>
                </a:solidFill>
              </a:rPr>
              <a:t>Almost </a:t>
            </a:r>
            <a:r>
              <a:rPr lang="en-US" sz="2000" dirty="0">
                <a:solidFill>
                  <a:srgbClr val="A0001E"/>
                </a:solidFill>
              </a:rPr>
              <a:t>half of the women employed work in the agricultural sector, while </a:t>
            </a:r>
            <a:r>
              <a:rPr lang="en-US" sz="2000" dirty="0" smtClean="0">
                <a:solidFill>
                  <a:srgbClr val="A0001E"/>
                </a:solidFill>
              </a:rPr>
              <a:t>one-third </a:t>
            </a:r>
            <a:r>
              <a:rPr lang="en-US" sz="2000" dirty="0">
                <a:solidFill>
                  <a:srgbClr val="A0001E"/>
                </a:solidFill>
              </a:rPr>
              <a:t>are engaged in sales and services. </a:t>
            </a:r>
          </a:p>
        </p:txBody>
      </p:sp>
      <p:sp>
        <p:nvSpPr>
          <p:cNvPr id="8" name="Text Placeholder 7"/>
          <p:cNvSpPr>
            <a:spLocks noGrp="1"/>
          </p:cNvSpPr>
          <p:nvPr>
            <p:ph type="body" sz="quarter" idx="14"/>
          </p:nvPr>
        </p:nvSpPr>
        <p:spPr>
          <a:xfrm rot="5400000">
            <a:off x="3024607" y="6062628"/>
            <a:ext cx="1422976" cy="175520"/>
          </a:xfrm>
        </p:spPr>
        <p:txBody>
          <a:bodyPr/>
          <a:lstStyle/>
          <a:p>
            <a:r>
              <a:rPr lang="en-US" sz="900" dirty="0"/>
              <a:t>Photo by Michael </a:t>
            </a:r>
            <a:r>
              <a:rPr lang="en-US" sz="900" dirty="0" err="1"/>
              <a:t>Tewelde</a:t>
            </a:r>
            <a:endParaRPr lang="en-US" sz="900"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3610100" cy="6858000"/>
          </a:xfrm>
          <a:prstGeom prst="rect">
            <a:avLst/>
          </a:prstGeom>
        </p:spPr>
      </p:pic>
      <p:sp>
        <p:nvSpPr>
          <p:cNvPr id="11" name="Slide Number Placeholder 1"/>
          <p:cNvSpPr>
            <a:spLocks noGrp="1"/>
          </p:cNvSpPr>
          <p:nvPr>
            <p:ph type="sldNum" sz="quarter" idx="14"/>
          </p:nvPr>
        </p:nvSpPr>
        <p:spPr>
          <a:xfrm>
            <a:off x="7851530" y="6441373"/>
            <a:ext cx="1063869" cy="244475"/>
          </a:xfrm>
        </p:spPr>
        <p:txBody>
          <a:bodyPr/>
          <a:lstStyle/>
          <a:p>
            <a:pPr algn="r">
              <a:defRPr/>
            </a:pPr>
            <a:fld id="{9670B5DF-4D20-4247-AF74-62AA17C85FC9}" type="slidenum">
              <a:rPr lang="en-US" sz="1600" smtClean="0">
                <a:solidFill>
                  <a:srgbClr val="000000"/>
                </a:solidFill>
              </a:rPr>
              <a:pPr algn="r">
                <a:defRPr/>
              </a:pPr>
              <a:t>11</a:t>
            </a:fld>
            <a:endParaRPr lang="en-US" sz="1000" dirty="0">
              <a:solidFill>
                <a:srgbClr val="000000"/>
              </a:solidFill>
            </a:endParaRPr>
          </a:p>
        </p:txBody>
      </p:sp>
    </p:spTree>
    <p:extLst>
      <p:ext uri="{BB962C8B-B14F-4D97-AF65-F5344CB8AC3E}">
        <p14:creationId xmlns:p14="http://schemas.microsoft.com/office/powerpoint/2010/main" val="107640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7851530" y="6346371"/>
            <a:ext cx="1063869" cy="244475"/>
          </a:xfrm>
        </p:spPr>
        <p:txBody>
          <a:bodyPr/>
          <a:lstStyle/>
          <a:p>
            <a:pPr>
              <a:defRPr/>
            </a:pPr>
            <a:fld id="{9670B5DF-4D20-4247-AF74-62AA17C85FC9}" type="slidenum">
              <a:rPr lang="en-US" sz="1600" smtClean="0"/>
              <a:pPr>
                <a:defRPr/>
              </a:pPr>
              <a:t>12</a:t>
            </a:fld>
            <a:endParaRPr lang="en-US" sz="1600" dirty="0"/>
          </a:p>
        </p:txBody>
      </p:sp>
      <p:sp>
        <p:nvSpPr>
          <p:cNvPr id="3" name="Content Placeholder 2"/>
          <p:cNvSpPr>
            <a:spLocks noGrp="1"/>
          </p:cNvSpPr>
          <p:nvPr>
            <p:ph idx="10"/>
          </p:nvPr>
        </p:nvSpPr>
        <p:spPr>
          <a:xfrm>
            <a:off x="902675" y="1798983"/>
            <a:ext cx="6895126" cy="1731617"/>
          </a:xfrm>
        </p:spPr>
        <p:txBody>
          <a:bodyPr/>
          <a:lstStyle/>
          <a:p>
            <a:pPr>
              <a:spcAft>
                <a:spcPts val="1200"/>
              </a:spcAft>
            </a:pPr>
            <a:r>
              <a:rPr lang="en-US" sz="2000" dirty="0"/>
              <a:t>Six out of 10 married women make decisions with their husbands concerning important purchases for their families.</a:t>
            </a:r>
          </a:p>
          <a:p>
            <a:r>
              <a:rPr lang="en-US" sz="2000" dirty="0" smtClean="0">
                <a:solidFill>
                  <a:srgbClr val="A0001E"/>
                </a:solidFill>
              </a:rPr>
              <a:t>Only </a:t>
            </a:r>
            <a:r>
              <a:rPr lang="en-US" sz="2000" dirty="0">
                <a:solidFill>
                  <a:srgbClr val="A0001E"/>
                </a:solidFill>
              </a:rPr>
              <a:t>one out of five married women make autonomous decisions regarding their health.</a:t>
            </a:r>
          </a:p>
        </p:txBody>
      </p:sp>
      <p:sp>
        <p:nvSpPr>
          <p:cNvPr id="5" name="Title 4"/>
          <p:cNvSpPr>
            <a:spLocks noGrp="1"/>
          </p:cNvSpPr>
          <p:nvPr>
            <p:ph type="ctrTitle"/>
          </p:nvPr>
        </p:nvSpPr>
        <p:spPr>
          <a:xfrm>
            <a:off x="783771" y="-38100"/>
            <a:ext cx="7485272" cy="1377892"/>
          </a:xfrm>
        </p:spPr>
        <p:txBody>
          <a:bodyPr/>
          <a:lstStyle/>
          <a:p>
            <a:r>
              <a:rPr lang="en-US" b="1" dirty="0" smtClean="0">
                <a:solidFill>
                  <a:srgbClr val="A0001E"/>
                </a:solidFill>
              </a:rPr>
              <a:t>Decision-making Power</a:t>
            </a:r>
            <a:endParaRPr lang="en-US" b="1" dirty="0">
              <a:solidFill>
                <a:srgbClr val="A0001E"/>
              </a:solidFill>
            </a:endParaRPr>
          </a:p>
        </p:txBody>
      </p:sp>
      <p:pic>
        <p:nvPicPr>
          <p:cNvPr id="6" name="Picture 5" descr="EthopiaSwatch1-01.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0" y="4399032"/>
            <a:ext cx="4317492" cy="2458968"/>
          </a:xfrm>
          <a:prstGeom prst="rect">
            <a:avLst/>
          </a:prstGeom>
        </p:spPr>
      </p:pic>
    </p:spTree>
    <p:extLst>
      <p:ext uri="{BB962C8B-B14F-4D97-AF65-F5344CB8AC3E}">
        <p14:creationId xmlns:p14="http://schemas.microsoft.com/office/powerpoint/2010/main" val="489324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7851530" y="6334497"/>
            <a:ext cx="1063869" cy="244475"/>
          </a:xfrm>
        </p:spPr>
        <p:txBody>
          <a:bodyPr/>
          <a:lstStyle/>
          <a:p>
            <a:pPr>
              <a:defRPr/>
            </a:pPr>
            <a:fld id="{9670B5DF-4D20-4247-AF74-62AA17C85FC9}" type="slidenum">
              <a:rPr lang="en-US" sz="1600" smtClean="0"/>
              <a:pPr>
                <a:defRPr/>
              </a:pPr>
              <a:t>13</a:t>
            </a:fld>
            <a:endParaRPr lang="en-US" sz="1600" dirty="0"/>
          </a:p>
        </p:txBody>
      </p:sp>
      <p:sp>
        <p:nvSpPr>
          <p:cNvPr id="3" name="Content Placeholder 2"/>
          <p:cNvSpPr>
            <a:spLocks noGrp="1"/>
          </p:cNvSpPr>
          <p:nvPr>
            <p:ph idx="10"/>
          </p:nvPr>
        </p:nvSpPr>
        <p:spPr>
          <a:xfrm>
            <a:off x="889975" y="1722783"/>
            <a:ext cx="6958626" cy="4206163"/>
          </a:xfrm>
        </p:spPr>
        <p:txBody>
          <a:bodyPr/>
          <a:lstStyle/>
          <a:p>
            <a:pPr>
              <a:spcBef>
                <a:spcPts val="900"/>
              </a:spcBef>
              <a:spcAft>
                <a:spcPts val="900"/>
              </a:spcAft>
            </a:pPr>
            <a:r>
              <a:rPr lang="en-US" sz="2000" dirty="0"/>
              <a:t>Domestic violence is common in Ethiopia.</a:t>
            </a:r>
          </a:p>
          <a:p>
            <a:pPr>
              <a:spcBef>
                <a:spcPts val="900"/>
              </a:spcBef>
              <a:spcAft>
                <a:spcPts val="900"/>
              </a:spcAft>
            </a:pPr>
            <a:r>
              <a:rPr lang="en-US" sz="2000" dirty="0" smtClean="0">
                <a:solidFill>
                  <a:srgbClr val="A0001E"/>
                </a:solidFill>
              </a:rPr>
              <a:t>Two </a:t>
            </a:r>
            <a:r>
              <a:rPr lang="en-US" sz="2000" dirty="0">
                <a:solidFill>
                  <a:srgbClr val="A0001E"/>
                </a:solidFill>
              </a:rPr>
              <a:t>women in every three believe that being beaten by one’s husband is acceptable. </a:t>
            </a:r>
          </a:p>
          <a:p>
            <a:pPr>
              <a:spcBef>
                <a:spcPts val="900"/>
              </a:spcBef>
              <a:spcAft>
                <a:spcPts val="900"/>
              </a:spcAft>
            </a:pPr>
            <a:r>
              <a:rPr lang="en-US" sz="2000" dirty="0" smtClean="0"/>
              <a:t>The </a:t>
            </a:r>
            <a:r>
              <a:rPr lang="en-US" sz="2000" dirty="0"/>
              <a:t>acceptance of wife beating decreases as the education level and wealth of women increases.</a:t>
            </a:r>
          </a:p>
          <a:p>
            <a:pPr>
              <a:spcBef>
                <a:spcPts val="900"/>
              </a:spcBef>
              <a:spcAft>
                <a:spcPts val="900"/>
              </a:spcAft>
            </a:pPr>
            <a:r>
              <a:rPr lang="en-US" sz="2000" dirty="0" smtClean="0">
                <a:solidFill>
                  <a:srgbClr val="A0001E"/>
                </a:solidFill>
              </a:rPr>
              <a:t>Half </a:t>
            </a:r>
            <a:r>
              <a:rPr lang="en-US" sz="2000" dirty="0">
                <a:solidFill>
                  <a:srgbClr val="A0001E"/>
                </a:solidFill>
              </a:rPr>
              <a:t>of married women are aware of the law against a husband beating his </a:t>
            </a:r>
            <a:r>
              <a:rPr lang="en-US" sz="2000" dirty="0" smtClean="0">
                <a:solidFill>
                  <a:srgbClr val="A0001E"/>
                </a:solidFill>
              </a:rPr>
              <a:t>wife.</a:t>
            </a:r>
            <a:endParaRPr lang="en-US" sz="2000" dirty="0">
              <a:solidFill>
                <a:srgbClr val="A0001E"/>
              </a:solidFill>
            </a:endParaRPr>
          </a:p>
        </p:txBody>
      </p:sp>
      <p:sp>
        <p:nvSpPr>
          <p:cNvPr id="5" name="Title 4"/>
          <p:cNvSpPr>
            <a:spLocks noGrp="1"/>
          </p:cNvSpPr>
          <p:nvPr>
            <p:ph type="ctrTitle"/>
          </p:nvPr>
        </p:nvSpPr>
        <p:spPr>
          <a:xfrm>
            <a:off x="811456" y="387838"/>
            <a:ext cx="7368687" cy="958362"/>
          </a:xfrm>
        </p:spPr>
        <p:txBody>
          <a:bodyPr/>
          <a:lstStyle/>
          <a:p>
            <a:r>
              <a:rPr lang="en-US" b="1" dirty="0" smtClean="0">
                <a:solidFill>
                  <a:srgbClr val="A0001E"/>
                </a:solidFill>
              </a:rPr>
              <a:t>Violence Against Women</a:t>
            </a:r>
            <a:endParaRPr lang="en-US" b="1" dirty="0">
              <a:solidFill>
                <a:srgbClr val="A0001E"/>
              </a:solidFill>
            </a:endParaRPr>
          </a:p>
        </p:txBody>
      </p:sp>
    </p:spTree>
    <p:extLst>
      <p:ext uri="{BB962C8B-B14F-4D97-AF65-F5344CB8AC3E}">
        <p14:creationId xmlns:p14="http://schemas.microsoft.com/office/powerpoint/2010/main" val="211003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902675" y="1748183"/>
            <a:ext cx="7047526" cy="4206163"/>
          </a:xfrm>
        </p:spPr>
        <p:txBody>
          <a:bodyPr/>
          <a:lstStyle/>
          <a:p>
            <a:r>
              <a:rPr lang="en-US" sz="2000" dirty="0" smtClean="0"/>
              <a:t>Seven </a:t>
            </a:r>
            <a:r>
              <a:rPr lang="en-US" sz="2000" dirty="0"/>
              <a:t>out of 10 women have experienced some form of female genital cutting (FGC). </a:t>
            </a:r>
          </a:p>
        </p:txBody>
      </p:sp>
      <p:sp>
        <p:nvSpPr>
          <p:cNvPr id="5" name="Title 4"/>
          <p:cNvSpPr>
            <a:spLocks noGrp="1"/>
          </p:cNvSpPr>
          <p:nvPr>
            <p:ph type="ctrTitle"/>
          </p:nvPr>
        </p:nvSpPr>
        <p:spPr>
          <a:xfrm>
            <a:off x="786056" y="-38100"/>
            <a:ext cx="7368687" cy="1377892"/>
          </a:xfrm>
        </p:spPr>
        <p:txBody>
          <a:bodyPr/>
          <a:lstStyle/>
          <a:p>
            <a:r>
              <a:rPr lang="en-US" b="1" dirty="0" smtClean="0">
                <a:solidFill>
                  <a:srgbClr val="A0001E"/>
                </a:solidFill>
              </a:rPr>
              <a:t>Female Genital Cutting</a:t>
            </a:r>
            <a:endParaRPr lang="en-US" b="1" dirty="0">
              <a:solidFill>
                <a:srgbClr val="A0001E"/>
              </a:solidFill>
            </a:endParaRPr>
          </a:p>
        </p:txBody>
      </p:sp>
      <p:pic>
        <p:nvPicPr>
          <p:cNvPr id="7" name="Picture 6" descr="EthopiaSwatch2-02.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flipH="1">
            <a:off x="4216400" y="4152900"/>
            <a:ext cx="4927600" cy="2705100"/>
          </a:xfrm>
          <a:prstGeom prst="rect">
            <a:avLst/>
          </a:prstGeom>
        </p:spPr>
      </p:pic>
      <p:sp>
        <p:nvSpPr>
          <p:cNvPr id="8" name="Slide Number Placeholder 1"/>
          <p:cNvSpPr txBox="1">
            <a:spLocks/>
          </p:cNvSpPr>
          <p:nvPr/>
        </p:nvSpPr>
        <p:spPr>
          <a:xfrm>
            <a:off x="7839655" y="6331054"/>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effectLst/>
              <a:uLnTx/>
              <a:uFillTx/>
              <a:latin typeface="Calibri"/>
              <a:ea typeface="+mn-ea"/>
              <a:cs typeface="Calibri"/>
            </a:endParaRPr>
          </a:p>
        </p:txBody>
      </p:sp>
    </p:spTree>
    <p:extLst>
      <p:ext uri="{BB962C8B-B14F-4D97-AF65-F5344CB8AC3E}">
        <p14:creationId xmlns:p14="http://schemas.microsoft.com/office/powerpoint/2010/main" val="17224991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C3D43"/>
        </a:solidFill>
        <a:effectLst/>
      </p:bgPr>
    </p:bg>
    <p:spTree>
      <p:nvGrpSpPr>
        <p:cNvPr id="1" name=""/>
        <p:cNvGrpSpPr/>
        <p:nvPr/>
      </p:nvGrpSpPr>
      <p:grpSpPr>
        <a:xfrm>
          <a:off x="0" y="0"/>
          <a:ext cx="0" cy="0"/>
          <a:chOff x="0" y="0"/>
          <a:chExt cx="0" cy="0"/>
        </a:xfrm>
      </p:grpSpPr>
      <p:sp>
        <p:nvSpPr>
          <p:cNvPr id="11" name="Slide Number Placeholder 1"/>
          <p:cNvSpPr txBox="1">
            <a:spLocks/>
          </p:cNvSpPr>
          <p:nvPr/>
        </p:nvSpPr>
        <p:spPr>
          <a:xfrm>
            <a:off x="7851530" y="647700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05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schemeClr val="bg1"/>
              </a:solidFill>
              <a:effectLst/>
              <a:uLnTx/>
              <a:uFillTx/>
              <a:latin typeface="Calibri"/>
              <a:ea typeface="+mn-ea"/>
              <a:cs typeface="Calibri"/>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
          <a:stretch/>
        </p:blipFill>
        <p:spPr>
          <a:xfrm>
            <a:off x="11875" y="-2"/>
            <a:ext cx="5381979" cy="6858001"/>
          </a:xfrm>
          <a:prstGeom prst="rect">
            <a:avLst/>
          </a:prstGeom>
          <a:ln>
            <a:noFill/>
          </a:ln>
        </p:spPr>
      </p:pic>
      <p:sp>
        <p:nvSpPr>
          <p:cNvPr id="6" name="Rectangle 5"/>
          <p:cNvSpPr/>
          <p:nvPr/>
        </p:nvSpPr>
        <p:spPr>
          <a:xfrm>
            <a:off x="5359400" y="0"/>
            <a:ext cx="3784600" cy="6858000"/>
          </a:xfrm>
          <a:prstGeom prst="rect">
            <a:avLst/>
          </a:prstGeom>
          <a:solidFill>
            <a:srgbClr val="78000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A0001E"/>
              </a:solidFill>
            </a:endParaRPr>
          </a:p>
        </p:txBody>
      </p:sp>
      <p:sp>
        <p:nvSpPr>
          <p:cNvPr id="7" name="Text Placeholder 8"/>
          <p:cNvSpPr>
            <a:spLocks noGrp="1"/>
          </p:cNvSpPr>
          <p:nvPr>
            <p:ph type="body" sz="quarter" idx="16"/>
          </p:nvPr>
        </p:nvSpPr>
        <p:spPr>
          <a:xfrm>
            <a:off x="5803900" y="1816100"/>
            <a:ext cx="3124200" cy="4190999"/>
          </a:xfrm>
        </p:spPr>
        <p:txBody>
          <a:bodyPr/>
          <a:lstStyle/>
          <a:p>
            <a:pPr>
              <a:spcBef>
                <a:spcPts val="0"/>
              </a:spcBef>
              <a:spcAft>
                <a:spcPts val="100"/>
              </a:spcAft>
            </a:pPr>
            <a:r>
              <a:rPr lang="en-US" sz="3200" dirty="0" smtClean="0">
                <a:solidFill>
                  <a:schemeClr val="bg1"/>
                </a:solidFill>
              </a:rPr>
              <a:t>What if we could change conditions to improve the lives of women like </a:t>
            </a:r>
            <a:r>
              <a:rPr lang="en-US" sz="3200" dirty="0" err="1" smtClean="0">
                <a:solidFill>
                  <a:schemeClr val="bg1"/>
                </a:solidFill>
              </a:rPr>
              <a:t>Asegedech</a:t>
            </a:r>
            <a:r>
              <a:rPr lang="en-US" sz="3200" dirty="0" smtClean="0">
                <a:solidFill>
                  <a:schemeClr val="bg1"/>
                </a:solidFill>
              </a:rPr>
              <a:t> and their families?</a:t>
            </a:r>
            <a:endParaRPr lang="en-US" sz="3200" dirty="0">
              <a:solidFill>
                <a:schemeClr val="bg1"/>
              </a:solidFill>
            </a:endParaRPr>
          </a:p>
        </p:txBody>
      </p:sp>
      <p:sp>
        <p:nvSpPr>
          <p:cNvPr id="10" name="Text Placeholder 7"/>
          <p:cNvSpPr>
            <a:spLocks noGrp="1"/>
          </p:cNvSpPr>
          <p:nvPr>
            <p:ph type="body" sz="quarter" idx="14"/>
          </p:nvPr>
        </p:nvSpPr>
        <p:spPr>
          <a:xfrm rot="5400000">
            <a:off x="4397596" y="5605058"/>
            <a:ext cx="2214746" cy="291139"/>
          </a:xfrm>
        </p:spPr>
        <p:txBody>
          <a:bodyPr/>
          <a:lstStyle/>
          <a:p>
            <a:r>
              <a:rPr lang="en-US" sz="900" dirty="0"/>
              <a:t>Photo by Michael </a:t>
            </a:r>
            <a:r>
              <a:rPr lang="en-US" sz="900" dirty="0" err="1"/>
              <a:t>Tewelde</a:t>
            </a:r>
            <a:endParaRPr lang="en-US" sz="900" dirty="0"/>
          </a:p>
        </p:txBody>
      </p:sp>
      <p:sp>
        <p:nvSpPr>
          <p:cNvPr id="8" name="Slide Number Placeholder 1"/>
          <p:cNvSpPr txBox="1">
            <a:spLocks/>
          </p:cNvSpPr>
          <p:nvPr/>
        </p:nvSpPr>
        <p:spPr>
          <a:xfrm>
            <a:off x="7851530" y="6354762"/>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schemeClr val="bg1"/>
              </a:solidFill>
              <a:effectLst/>
              <a:uLnTx/>
              <a:uFillTx/>
              <a:latin typeface="Calibri"/>
              <a:ea typeface="+mn-ea"/>
              <a:cs typeface="Calibri"/>
            </a:endParaRPr>
          </a:p>
        </p:txBody>
      </p:sp>
    </p:spTree>
    <p:extLst>
      <p:ext uri="{BB962C8B-B14F-4D97-AF65-F5344CB8AC3E}">
        <p14:creationId xmlns:p14="http://schemas.microsoft.com/office/powerpoint/2010/main" val="1181629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932050" y="1981200"/>
            <a:ext cx="7531100" cy="3822700"/>
          </a:xfrm>
          <a:prstGeom prst="rect">
            <a:avLst/>
          </a:prstGeom>
          <a:solidFill>
            <a:srgbClr val="78000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5842" name="Title 1"/>
          <p:cNvSpPr>
            <a:spLocks noGrp="1"/>
          </p:cNvSpPr>
          <p:nvPr>
            <p:ph type="title"/>
          </p:nvPr>
        </p:nvSpPr>
        <p:spPr>
          <a:xfrm>
            <a:off x="805875" y="693738"/>
            <a:ext cx="8229600" cy="639762"/>
          </a:xfrm>
        </p:spPr>
        <p:txBody>
          <a:bodyPr/>
          <a:lstStyle/>
          <a:p>
            <a:pPr eaLnBrk="1" hangingPunct="1"/>
            <a:r>
              <a:rPr lang="en-US" b="1" dirty="0" err="1">
                <a:solidFill>
                  <a:srgbClr val="A0001E"/>
                </a:solidFill>
              </a:rPr>
              <a:t>RAPID</a:t>
            </a:r>
            <a:r>
              <a:rPr lang="en-US" b="1" i="1" dirty="0" err="1">
                <a:solidFill>
                  <a:srgbClr val="A0001E"/>
                </a:solidFill>
              </a:rPr>
              <a:t>Women</a:t>
            </a:r>
            <a:r>
              <a:rPr lang="en-US" b="1" dirty="0">
                <a:solidFill>
                  <a:srgbClr val="A0001E"/>
                </a:solidFill>
              </a:rPr>
              <a:t> Model</a:t>
            </a:r>
            <a:r>
              <a:rPr lang="en-US" b="1" dirty="0" smtClean="0">
                <a:solidFill>
                  <a:srgbClr val="A0001E"/>
                </a:solidFill>
              </a:rPr>
              <a:t> </a:t>
            </a:r>
            <a:r>
              <a:rPr lang="en-US" dirty="0" smtClean="0">
                <a:solidFill>
                  <a:schemeClr val="tx1"/>
                </a:solidFill>
              </a:rPr>
              <a:t/>
            </a:r>
            <a:br>
              <a:rPr lang="en-US" dirty="0" smtClean="0">
                <a:solidFill>
                  <a:schemeClr val="tx1"/>
                </a:solidFill>
              </a:rPr>
            </a:br>
            <a:r>
              <a:rPr lang="en-US" b="1" dirty="0" smtClean="0">
                <a:solidFill>
                  <a:srgbClr val="A0001E"/>
                </a:solidFill>
              </a:rPr>
              <a:t/>
            </a:r>
            <a:br>
              <a:rPr lang="en-US" b="1" dirty="0" smtClean="0">
                <a:solidFill>
                  <a:srgbClr val="A0001E"/>
                </a:solidFill>
              </a:rPr>
            </a:br>
            <a:endParaRPr lang="en-US" b="1" dirty="0" smtClean="0">
              <a:solidFill>
                <a:srgbClr val="A0001E"/>
              </a:solidFill>
            </a:endParaRPr>
          </a:p>
        </p:txBody>
      </p:sp>
      <p:sp>
        <p:nvSpPr>
          <p:cNvPr id="5" name="Rectangle 4"/>
          <p:cNvSpPr/>
          <p:nvPr/>
        </p:nvSpPr>
        <p:spPr>
          <a:xfrm>
            <a:off x="930665" y="1981200"/>
            <a:ext cx="3672510" cy="1943100"/>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Aft>
                <a:spcPts val="0"/>
              </a:spcAft>
              <a:defRPr/>
            </a:pPr>
            <a:r>
              <a:rPr lang="en-US" sz="2000" dirty="0" smtClean="0">
                <a:solidFill>
                  <a:schemeClr val="bg1"/>
                </a:solidFill>
                <a:latin typeface="Calibri"/>
                <a:cs typeface="Calibri"/>
              </a:rPr>
              <a:t>Looks at future scenarios </a:t>
            </a:r>
          </a:p>
          <a:p>
            <a:pPr algn="ctr" eaLnBrk="1" fontAlgn="auto" hangingPunct="1">
              <a:spcAft>
                <a:spcPts val="0"/>
              </a:spcAft>
              <a:defRPr/>
            </a:pPr>
            <a:r>
              <a:rPr lang="en-US" sz="2000" dirty="0" smtClean="0">
                <a:solidFill>
                  <a:schemeClr val="bg1"/>
                </a:solidFill>
                <a:latin typeface="Calibri"/>
                <a:cs typeface="Calibri"/>
              </a:rPr>
              <a:t>based on current national data </a:t>
            </a:r>
          </a:p>
        </p:txBody>
      </p:sp>
      <p:sp>
        <p:nvSpPr>
          <p:cNvPr id="6" name="Rectangle 5"/>
          <p:cNvSpPr/>
          <p:nvPr/>
        </p:nvSpPr>
        <p:spPr>
          <a:xfrm>
            <a:off x="4603175" y="1968500"/>
            <a:ext cx="3860799" cy="1955800"/>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Aft>
                <a:spcPts val="0"/>
              </a:spcAft>
              <a:defRPr/>
            </a:pPr>
            <a:r>
              <a:rPr lang="en-US" sz="2000" dirty="0" smtClean="0">
                <a:solidFill>
                  <a:srgbClr val="FFFFFF"/>
                </a:solidFill>
                <a:latin typeface="Calibri"/>
                <a:cs typeface="Calibri"/>
              </a:rPr>
              <a:t>Builds on the RAPID model, </a:t>
            </a:r>
          </a:p>
          <a:p>
            <a:pPr algn="ctr" eaLnBrk="1" fontAlgn="auto" hangingPunct="1">
              <a:spcAft>
                <a:spcPts val="0"/>
              </a:spcAft>
              <a:defRPr/>
            </a:pPr>
            <a:r>
              <a:rPr lang="en-US" sz="2000" dirty="0" smtClean="0">
                <a:solidFill>
                  <a:srgbClr val="FFFFFF"/>
                </a:solidFill>
                <a:latin typeface="Calibri"/>
                <a:cs typeface="Calibri"/>
              </a:rPr>
              <a:t>which explores the impact of population growth on society </a:t>
            </a:r>
          </a:p>
          <a:p>
            <a:pPr algn="ctr" eaLnBrk="1" fontAlgn="auto" hangingPunct="1">
              <a:spcAft>
                <a:spcPts val="0"/>
              </a:spcAft>
              <a:defRPr/>
            </a:pPr>
            <a:r>
              <a:rPr lang="en-US" sz="2000" dirty="0" smtClean="0">
                <a:solidFill>
                  <a:srgbClr val="FFFFFF"/>
                </a:solidFill>
                <a:latin typeface="Calibri"/>
                <a:cs typeface="Calibri"/>
              </a:rPr>
              <a:t>and development goals </a:t>
            </a:r>
          </a:p>
        </p:txBody>
      </p:sp>
      <p:sp>
        <p:nvSpPr>
          <p:cNvPr id="16" name="Rectangle 15"/>
          <p:cNvSpPr/>
          <p:nvPr/>
        </p:nvSpPr>
        <p:spPr>
          <a:xfrm>
            <a:off x="4615875" y="3924300"/>
            <a:ext cx="3848099" cy="1892300"/>
          </a:xfrm>
          <a:prstGeom prst="rect">
            <a:avLst/>
          </a:prstGeom>
          <a:solidFill>
            <a:srgbClr val="50505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Aft>
                <a:spcPts val="1200"/>
              </a:spcAft>
              <a:defRPr/>
            </a:pPr>
            <a:r>
              <a:rPr lang="en-US" sz="2000" dirty="0" smtClean="0">
                <a:solidFill>
                  <a:srgbClr val="FFFFFF"/>
                </a:solidFill>
                <a:latin typeface="Calibri"/>
                <a:cs typeface="Calibri"/>
              </a:rPr>
              <a:t>Family planning</a:t>
            </a:r>
          </a:p>
          <a:p>
            <a:pPr algn="ctr" eaLnBrk="1" fontAlgn="auto" hangingPunct="1">
              <a:spcAft>
                <a:spcPts val="1200"/>
              </a:spcAft>
              <a:defRPr/>
            </a:pPr>
            <a:r>
              <a:rPr lang="en-US" sz="2000" dirty="0" smtClean="0">
                <a:solidFill>
                  <a:srgbClr val="FFFFFF"/>
                </a:solidFill>
                <a:latin typeface="Calibri"/>
                <a:cs typeface="Calibri"/>
              </a:rPr>
              <a:t>Girls’ education</a:t>
            </a:r>
          </a:p>
          <a:p>
            <a:pPr algn="ctr" eaLnBrk="1" fontAlgn="auto" hangingPunct="1">
              <a:spcAft>
                <a:spcPts val="1200"/>
              </a:spcAft>
              <a:defRPr/>
            </a:pPr>
            <a:r>
              <a:rPr lang="en-US" sz="2000" dirty="0" smtClean="0">
                <a:solidFill>
                  <a:srgbClr val="FFFFFF"/>
                </a:solidFill>
                <a:latin typeface="Calibri"/>
                <a:cs typeface="Calibri"/>
              </a:rPr>
              <a:t>Equitable gender norms</a:t>
            </a:r>
          </a:p>
        </p:txBody>
      </p:sp>
      <p:sp>
        <p:nvSpPr>
          <p:cNvPr id="17" name="Rectangle 16"/>
          <p:cNvSpPr/>
          <p:nvPr/>
        </p:nvSpPr>
        <p:spPr>
          <a:xfrm>
            <a:off x="930665" y="3924300"/>
            <a:ext cx="3634410" cy="1879600"/>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Aft>
                <a:spcPts val="0"/>
              </a:spcAft>
              <a:defRPr/>
            </a:pPr>
            <a:r>
              <a:rPr lang="en-US" sz="2000" dirty="0" smtClean="0">
                <a:solidFill>
                  <a:srgbClr val="FFFFFF"/>
                </a:solidFill>
                <a:latin typeface="Calibri"/>
                <a:cs typeface="Calibri"/>
              </a:rPr>
              <a:t>Includes strategies focused on women’s empowerment </a:t>
            </a:r>
          </a:p>
          <a:p>
            <a:pPr algn="ctr" eaLnBrk="1" fontAlgn="auto" hangingPunct="1">
              <a:spcAft>
                <a:spcPts val="1200"/>
              </a:spcAft>
              <a:defRPr/>
            </a:pPr>
            <a:r>
              <a:rPr lang="en-US" sz="2000" dirty="0" smtClean="0">
                <a:solidFill>
                  <a:srgbClr val="FFFFFF"/>
                </a:solidFill>
                <a:latin typeface="Calibri"/>
                <a:cs typeface="Calibri"/>
              </a:rPr>
              <a:t>in support of national development</a:t>
            </a:r>
          </a:p>
        </p:txBody>
      </p:sp>
      <p:sp>
        <p:nvSpPr>
          <p:cNvPr id="20" name="Slide Number Placeholder 1"/>
          <p:cNvSpPr txBox="1">
            <a:spLocks/>
          </p:cNvSpPr>
          <p:nvPr/>
        </p:nvSpPr>
        <p:spPr>
          <a:xfrm>
            <a:off x="7851529" y="6354762"/>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b="0" i="0" u="none" strike="noStrike" kern="1200" cap="none" spc="0" normalizeH="0" baseline="0" noProof="0" dirty="0">
              <a:ln>
                <a:noFill/>
              </a:ln>
              <a:solidFill>
                <a:srgbClr val="000000"/>
              </a:solidFill>
              <a:effectLst/>
              <a:uLnTx/>
              <a:uFillTx/>
              <a:latin typeface="Calibri"/>
              <a:ea typeface="+mn-ea"/>
              <a:cs typeface="Calibri"/>
            </a:endParaRPr>
          </a:p>
        </p:txBody>
      </p:sp>
      <p:cxnSp>
        <p:nvCxnSpPr>
          <p:cNvPr id="26" name="Straight Connector 25"/>
          <p:cNvCxnSpPr/>
          <p:nvPr/>
        </p:nvCxnSpPr>
        <p:spPr>
          <a:xfrm>
            <a:off x="500250" y="3886200"/>
            <a:ext cx="8204200" cy="1588"/>
          </a:xfrm>
          <a:prstGeom prst="line">
            <a:avLst/>
          </a:prstGeom>
          <a:ln w="76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2521347" y="3765947"/>
            <a:ext cx="4279106" cy="1588"/>
          </a:xfrm>
          <a:prstGeom prst="line">
            <a:avLst/>
          </a:prstGeom>
          <a:ln w="76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7347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39800" y="1638300"/>
            <a:ext cx="7594600" cy="4495800"/>
          </a:xfrm>
          <a:prstGeom prst="rect">
            <a:avLst/>
          </a:prstGeom>
          <a:solidFill>
            <a:srgbClr val="78000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Rectangle 15"/>
          <p:cNvSpPr/>
          <p:nvPr/>
        </p:nvSpPr>
        <p:spPr>
          <a:xfrm>
            <a:off x="939800" y="2463800"/>
            <a:ext cx="7594600" cy="2006600"/>
          </a:xfrm>
          <a:prstGeom prst="rect">
            <a:avLst/>
          </a:prstGeom>
          <a:solidFill>
            <a:srgbClr val="50505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itle 3"/>
          <p:cNvSpPr>
            <a:spLocks noGrp="1"/>
          </p:cNvSpPr>
          <p:nvPr>
            <p:ph type="title"/>
          </p:nvPr>
        </p:nvSpPr>
        <p:spPr>
          <a:xfrm>
            <a:off x="914400" y="716280"/>
            <a:ext cx="7772400" cy="1341120"/>
          </a:xfrm>
        </p:spPr>
        <p:txBody>
          <a:bodyPr anchor="t"/>
          <a:lstStyle/>
          <a:p>
            <a:r>
              <a:rPr lang="en-US" b="1" dirty="0" smtClean="0">
                <a:solidFill>
                  <a:srgbClr val="A0001E"/>
                </a:solidFill>
              </a:rPr>
              <a:t>Three Policy Scenarios </a:t>
            </a:r>
            <a:endParaRPr lang="en-US" b="1" dirty="0">
              <a:solidFill>
                <a:srgbClr val="A0001E"/>
              </a:solidFill>
            </a:endParaRPr>
          </a:p>
        </p:txBody>
      </p:sp>
      <p:sp>
        <p:nvSpPr>
          <p:cNvPr id="5" name="Rectangle 4"/>
          <p:cNvSpPr/>
          <p:nvPr/>
        </p:nvSpPr>
        <p:spPr>
          <a:xfrm>
            <a:off x="937590" y="1612900"/>
            <a:ext cx="2178487" cy="850900"/>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Aft>
                <a:spcPts val="1200"/>
              </a:spcAft>
              <a:defRPr/>
            </a:pPr>
            <a:r>
              <a:rPr lang="en-US" sz="2000" dirty="0" smtClean="0">
                <a:solidFill>
                  <a:schemeClr val="bg1"/>
                </a:solidFill>
                <a:latin typeface="Calibri"/>
                <a:cs typeface="Calibri"/>
              </a:rPr>
              <a:t>Base</a:t>
            </a:r>
          </a:p>
        </p:txBody>
      </p:sp>
      <p:sp>
        <p:nvSpPr>
          <p:cNvPr id="7" name="Rectangle 6"/>
          <p:cNvSpPr/>
          <p:nvPr/>
        </p:nvSpPr>
        <p:spPr>
          <a:xfrm>
            <a:off x="3213099" y="1601244"/>
            <a:ext cx="5271111" cy="862556"/>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marL="285750" indent="-285750">
              <a:buFont typeface="Arial"/>
              <a:buChar char="•"/>
            </a:pPr>
            <a:r>
              <a:rPr lang="en-US" dirty="0" smtClean="0">
                <a:solidFill>
                  <a:srgbClr val="FFFFFF"/>
                </a:solidFill>
                <a:latin typeface="Calibri"/>
              </a:rPr>
              <a:t>Modest investments in family planning, girls’ education, and equitable gender norms</a:t>
            </a:r>
          </a:p>
        </p:txBody>
      </p:sp>
      <p:sp>
        <p:nvSpPr>
          <p:cNvPr id="8" name="Rectangle 7"/>
          <p:cNvSpPr/>
          <p:nvPr/>
        </p:nvSpPr>
        <p:spPr>
          <a:xfrm>
            <a:off x="3225800" y="2489200"/>
            <a:ext cx="5257800" cy="1943100"/>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marL="285750" indent="-285750">
              <a:buFont typeface="Arial" pitchFamily="34" charset="0"/>
              <a:buChar char="•"/>
            </a:pPr>
            <a:r>
              <a:rPr lang="en-US" dirty="0" smtClean="0">
                <a:solidFill>
                  <a:srgbClr val="FFFFFF"/>
                </a:solidFill>
                <a:latin typeface="Calibri"/>
              </a:rPr>
              <a:t>Increase investment in FP only to increase access to high-quality services </a:t>
            </a:r>
          </a:p>
          <a:p>
            <a:pPr marL="285750" indent="-285750">
              <a:buFont typeface="Arial" pitchFamily="34" charset="0"/>
              <a:buChar char="•"/>
            </a:pPr>
            <a:r>
              <a:rPr lang="en-US" dirty="0" smtClean="0">
                <a:solidFill>
                  <a:srgbClr val="FFFFFF"/>
                </a:solidFill>
                <a:latin typeface="Calibri"/>
              </a:rPr>
              <a:t>More women using appropriate method of FP for spacing and limiting child birth</a:t>
            </a:r>
          </a:p>
          <a:p>
            <a:pPr marL="285750" indent="-285750">
              <a:buFont typeface="Arial" pitchFamily="34" charset="0"/>
              <a:buChar char="•"/>
            </a:pPr>
            <a:r>
              <a:rPr lang="en-US" dirty="0" smtClean="0">
                <a:solidFill>
                  <a:srgbClr val="FFFFFF"/>
                </a:solidFill>
                <a:latin typeface="Calibri"/>
              </a:rPr>
              <a:t>Modest investment in girls’ education and equitable gender norms</a:t>
            </a:r>
          </a:p>
        </p:txBody>
      </p:sp>
      <p:sp>
        <p:nvSpPr>
          <p:cNvPr id="9" name="Rectangle 8"/>
          <p:cNvSpPr/>
          <p:nvPr/>
        </p:nvSpPr>
        <p:spPr>
          <a:xfrm>
            <a:off x="937591" y="2590800"/>
            <a:ext cx="2186609" cy="1943100"/>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Aft>
                <a:spcPts val="0"/>
              </a:spcAft>
              <a:defRPr/>
            </a:pPr>
            <a:r>
              <a:rPr lang="en-US" sz="2000" dirty="0" smtClean="0">
                <a:solidFill>
                  <a:srgbClr val="FFFFFF"/>
                </a:solidFill>
                <a:latin typeface="Calibri"/>
                <a:cs typeface="Calibri"/>
              </a:rPr>
              <a:t>Family Planning </a:t>
            </a:r>
          </a:p>
          <a:p>
            <a:pPr algn="ctr" eaLnBrk="1" fontAlgn="auto" hangingPunct="1">
              <a:spcAft>
                <a:spcPts val="0"/>
              </a:spcAft>
              <a:defRPr/>
            </a:pPr>
            <a:r>
              <a:rPr lang="en-US" sz="2000" dirty="0" smtClean="0">
                <a:solidFill>
                  <a:srgbClr val="FFFFFF"/>
                </a:solidFill>
                <a:latin typeface="Calibri"/>
                <a:cs typeface="Calibri"/>
              </a:rPr>
              <a:t>Emphasis</a:t>
            </a:r>
          </a:p>
        </p:txBody>
      </p:sp>
      <p:sp>
        <p:nvSpPr>
          <p:cNvPr id="11" name="Rectangle 10"/>
          <p:cNvSpPr/>
          <p:nvPr/>
        </p:nvSpPr>
        <p:spPr>
          <a:xfrm>
            <a:off x="3238499" y="4495800"/>
            <a:ext cx="5244489" cy="1600200"/>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marL="285750" indent="-285750">
              <a:buFont typeface="Arial" pitchFamily="34" charset="0"/>
              <a:buChar char="•"/>
            </a:pPr>
            <a:r>
              <a:rPr lang="en-US" dirty="0" smtClean="0">
                <a:solidFill>
                  <a:srgbClr val="FFFFFF"/>
                </a:solidFill>
                <a:latin typeface="Calibri"/>
              </a:rPr>
              <a:t>Increase investment in family planning </a:t>
            </a:r>
          </a:p>
          <a:p>
            <a:pPr marL="285750" indent="-285750">
              <a:buFont typeface="Arial" pitchFamily="34" charset="0"/>
              <a:buChar char="•"/>
            </a:pPr>
            <a:r>
              <a:rPr lang="en-US" dirty="0" smtClean="0">
                <a:solidFill>
                  <a:srgbClr val="FFFFFF"/>
                </a:solidFill>
                <a:latin typeface="Calibri"/>
              </a:rPr>
              <a:t>Education attains benchmark of Kenya (lower-middle-income country)</a:t>
            </a:r>
          </a:p>
          <a:p>
            <a:pPr marL="285750" indent="-285750">
              <a:buFont typeface="Arial" pitchFamily="34" charset="0"/>
              <a:buChar char="•"/>
            </a:pPr>
            <a:r>
              <a:rPr lang="en-US" dirty="0" smtClean="0">
                <a:solidFill>
                  <a:srgbClr val="FFFFFF"/>
                </a:solidFill>
                <a:latin typeface="Calibri"/>
              </a:rPr>
              <a:t>Gender norms, which are measured by acceptance of wife beating, attain current level of urban Ethiopia</a:t>
            </a:r>
          </a:p>
        </p:txBody>
      </p:sp>
      <p:sp>
        <p:nvSpPr>
          <p:cNvPr id="12" name="Rectangle 11"/>
          <p:cNvSpPr/>
          <p:nvPr/>
        </p:nvSpPr>
        <p:spPr>
          <a:xfrm>
            <a:off x="937591" y="4470400"/>
            <a:ext cx="2186609" cy="1634987"/>
          </a:xfrm>
          <a:prstGeom prst="rect">
            <a:avLst/>
          </a:prstGeom>
          <a:no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Aft>
                <a:spcPts val="0"/>
              </a:spcAft>
              <a:defRPr/>
            </a:pPr>
            <a:r>
              <a:rPr lang="en-US" sz="2000" dirty="0" smtClean="0">
                <a:solidFill>
                  <a:srgbClr val="FFFFFF"/>
                </a:solidFill>
                <a:latin typeface="Calibri"/>
                <a:cs typeface="Calibri"/>
              </a:rPr>
              <a:t>Family Planning +</a:t>
            </a:r>
          </a:p>
          <a:p>
            <a:pPr algn="ctr" eaLnBrk="1" fontAlgn="auto" hangingPunct="1">
              <a:spcAft>
                <a:spcPts val="0"/>
              </a:spcAft>
              <a:defRPr/>
            </a:pPr>
            <a:r>
              <a:rPr lang="en-US" sz="2000" dirty="0" smtClean="0">
                <a:solidFill>
                  <a:srgbClr val="FFFFFF"/>
                </a:solidFill>
                <a:latin typeface="Calibri"/>
                <a:cs typeface="Calibri"/>
              </a:rPr>
              <a:t>Women’s </a:t>
            </a:r>
          </a:p>
          <a:p>
            <a:pPr algn="ctr" eaLnBrk="1" fontAlgn="auto" hangingPunct="1">
              <a:spcAft>
                <a:spcPts val="0"/>
              </a:spcAft>
              <a:defRPr/>
            </a:pPr>
            <a:r>
              <a:rPr lang="en-US" sz="2000" dirty="0" smtClean="0">
                <a:solidFill>
                  <a:srgbClr val="FFFFFF"/>
                </a:solidFill>
                <a:latin typeface="Calibri"/>
                <a:cs typeface="Calibri"/>
              </a:rPr>
              <a:t>Empowerment</a:t>
            </a:r>
          </a:p>
        </p:txBody>
      </p:sp>
      <p:sp>
        <p:nvSpPr>
          <p:cNvPr id="14" name="Slide Number Placeholder 1"/>
          <p:cNvSpPr txBox="1">
            <a:spLocks/>
          </p:cNvSpPr>
          <p:nvPr/>
        </p:nvSpPr>
        <p:spPr>
          <a:xfrm>
            <a:off x="7851530" y="6354803"/>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b="0" i="0" u="none" strike="noStrike" kern="1200" cap="none" spc="0" normalizeH="0" baseline="0" noProof="0" dirty="0">
              <a:ln>
                <a:noFill/>
              </a:ln>
              <a:solidFill>
                <a:srgbClr val="000000"/>
              </a:solidFill>
              <a:effectLst/>
              <a:uLnTx/>
              <a:uFillTx/>
              <a:latin typeface="Calibri"/>
              <a:ea typeface="+mn-ea"/>
              <a:cs typeface="Calibri"/>
            </a:endParaRPr>
          </a:p>
        </p:txBody>
      </p:sp>
      <p:cxnSp>
        <p:nvCxnSpPr>
          <p:cNvPr id="17" name="Straight Connector 16"/>
          <p:cNvCxnSpPr/>
          <p:nvPr/>
        </p:nvCxnSpPr>
        <p:spPr>
          <a:xfrm>
            <a:off x="203200" y="2476500"/>
            <a:ext cx="8496300" cy="25400"/>
          </a:xfrm>
          <a:prstGeom prst="line">
            <a:avLst/>
          </a:prstGeom>
          <a:ln w="76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566738" y="3969544"/>
            <a:ext cx="5116512" cy="1588"/>
          </a:xfrm>
          <a:prstGeom prst="line">
            <a:avLst/>
          </a:prstGeom>
          <a:ln w="76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5900" y="4419600"/>
            <a:ext cx="8496300" cy="25400"/>
          </a:xfrm>
          <a:prstGeom prst="line">
            <a:avLst/>
          </a:prstGeom>
          <a:ln w="76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08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C3D43"/>
        </a:solidFill>
        <a:effectLst/>
      </p:bgPr>
    </p:bg>
    <p:spTree>
      <p:nvGrpSpPr>
        <p:cNvPr id="1" name=""/>
        <p:cNvGrpSpPr/>
        <p:nvPr/>
      </p:nvGrpSpPr>
      <p:grpSpPr>
        <a:xfrm>
          <a:off x="0" y="0"/>
          <a:ext cx="0" cy="0"/>
          <a:chOff x="0" y="0"/>
          <a:chExt cx="0" cy="0"/>
        </a:xfrm>
      </p:grpSpPr>
      <p:sp>
        <p:nvSpPr>
          <p:cNvPr id="6" name="Rectangle 5"/>
          <p:cNvSpPr/>
          <p:nvPr/>
        </p:nvSpPr>
        <p:spPr>
          <a:xfrm>
            <a:off x="3606800" y="0"/>
            <a:ext cx="5537200" cy="6858000"/>
          </a:xfrm>
          <a:prstGeom prst="rect">
            <a:avLst/>
          </a:prstGeom>
          <a:solidFill>
            <a:srgbClr val="50505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A0001E"/>
              </a:solidFill>
            </a:endParaRPr>
          </a:p>
        </p:txBody>
      </p:sp>
      <p:sp>
        <p:nvSpPr>
          <p:cNvPr id="9" name="Text Placeholder 8"/>
          <p:cNvSpPr>
            <a:spLocks noGrp="1"/>
          </p:cNvSpPr>
          <p:nvPr>
            <p:ph type="body" sz="quarter" idx="16"/>
          </p:nvPr>
        </p:nvSpPr>
        <p:spPr>
          <a:xfrm>
            <a:off x="4216564" y="2095501"/>
            <a:ext cx="4368636" cy="4201896"/>
          </a:xfrm>
        </p:spPr>
        <p:txBody>
          <a:bodyPr/>
          <a:lstStyle/>
          <a:p>
            <a:pPr>
              <a:spcBef>
                <a:spcPts val="0"/>
              </a:spcBef>
              <a:spcAft>
                <a:spcPts val="1200"/>
              </a:spcAft>
            </a:pPr>
            <a:r>
              <a:rPr lang="en-US" sz="3200" dirty="0" smtClean="0">
                <a:solidFill>
                  <a:schemeClr val="bg1"/>
                </a:solidFill>
              </a:rPr>
              <a:t>Results:</a:t>
            </a:r>
          </a:p>
          <a:p>
            <a:pPr>
              <a:spcBef>
                <a:spcPts val="0"/>
              </a:spcBef>
              <a:spcAft>
                <a:spcPts val="0"/>
              </a:spcAft>
            </a:pPr>
            <a:r>
              <a:rPr lang="en-US" sz="3200" dirty="0">
                <a:solidFill>
                  <a:schemeClr val="bg1"/>
                </a:solidFill>
                <a:latin typeface="Calibri"/>
              </a:rPr>
              <a:t>Improvements in gender norms, girls’ education, and family planning benefit Ethiopian </a:t>
            </a:r>
            <a:r>
              <a:rPr lang="en-US" sz="3200" dirty="0" smtClean="0">
                <a:solidFill>
                  <a:schemeClr val="bg1"/>
                </a:solidFill>
                <a:latin typeface="Calibri"/>
              </a:rPr>
              <a:t>women,  </a:t>
            </a:r>
            <a:r>
              <a:rPr lang="en-US" sz="3200" dirty="0">
                <a:solidFill>
                  <a:schemeClr val="bg1"/>
                </a:solidFill>
                <a:latin typeface="Calibri"/>
              </a:rPr>
              <a:t>their </a:t>
            </a:r>
            <a:r>
              <a:rPr lang="en-US" sz="3200" dirty="0" smtClean="0">
                <a:solidFill>
                  <a:schemeClr val="bg1"/>
                </a:solidFill>
                <a:latin typeface="Calibri"/>
              </a:rPr>
              <a:t>families, </a:t>
            </a:r>
            <a:r>
              <a:rPr lang="en-US" sz="3200" dirty="0">
                <a:solidFill>
                  <a:schemeClr val="bg1"/>
                </a:solidFill>
                <a:latin typeface="Calibri"/>
              </a:rPr>
              <a:t>and the country. </a:t>
            </a:r>
          </a:p>
        </p:txBody>
      </p:sp>
      <p:sp>
        <p:nvSpPr>
          <p:cNvPr id="10" name="Text Placeholder 7"/>
          <p:cNvSpPr>
            <a:spLocks noGrp="1"/>
          </p:cNvSpPr>
          <p:nvPr>
            <p:ph type="body" sz="quarter" idx="14"/>
          </p:nvPr>
        </p:nvSpPr>
        <p:spPr>
          <a:xfrm rot="5400000">
            <a:off x="2521502" y="5447955"/>
            <a:ext cx="2514600" cy="329240"/>
          </a:xfrm>
        </p:spPr>
        <p:txBody>
          <a:bodyPr/>
          <a:lstStyle/>
          <a:p>
            <a:r>
              <a:rPr lang="en-US" sz="900" dirty="0" smtClean="0">
                <a:solidFill>
                  <a:schemeClr val="bg1"/>
                </a:solidFill>
              </a:rPr>
              <a:t>Photo by ILRI/</a:t>
            </a:r>
            <a:r>
              <a:rPr lang="en-US" sz="900" dirty="0" err="1" smtClean="0">
                <a:solidFill>
                  <a:schemeClr val="bg1"/>
                </a:solidFill>
              </a:rPr>
              <a:t>Lamond</a:t>
            </a:r>
            <a:r>
              <a:rPr lang="en-US" sz="900" dirty="0" smtClean="0">
                <a:solidFill>
                  <a:schemeClr val="bg1"/>
                </a:solidFill>
              </a:rPr>
              <a:t> from Bangor University</a:t>
            </a:r>
            <a:endParaRPr lang="en-US" sz="900" dirty="0">
              <a:solidFill>
                <a:schemeClr val="bg1"/>
              </a:solidFill>
            </a:endParaRPr>
          </a:p>
        </p:txBody>
      </p:sp>
      <p:sp>
        <p:nvSpPr>
          <p:cNvPr id="11" name="Slide Number Placeholder 1"/>
          <p:cNvSpPr txBox="1">
            <a:spLocks/>
          </p:cNvSpPr>
          <p:nvPr/>
        </p:nvSpPr>
        <p:spPr>
          <a:xfrm>
            <a:off x="7851530" y="6354762"/>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schemeClr val="bg1"/>
              </a:solidFill>
              <a:effectLst/>
              <a:uLnTx/>
              <a:uFillTx/>
              <a:latin typeface="Calibri"/>
              <a:ea typeface="+mn-ea"/>
              <a:cs typeface="Calibri"/>
            </a:endParaRPr>
          </a:p>
        </p:txBody>
      </p:sp>
      <p:pic>
        <p:nvPicPr>
          <p:cNvPr id="7" name="Picture 6" descr="GreenField.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3602307" cy="6858000"/>
          </a:xfrm>
          <a:prstGeom prst="rect">
            <a:avLst/>
          </a:prstGeom>
          <a:ln>
            <a:noFill/>
          </a:ln>
        </p:spPr>
      </p:pic>
    </p:spTree>
    <p:extLst>
      <p:ext uri="{BB962C8B-B14F-4D97-AF65-F5344CB8AC3E}">
        <p14:creationId xmlns:p14="http://schemas.microsoft.com/office/powerpoint/2010/main" val="2950906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idx="4294967295"/>
          </p:nvPr>
        </p:nvSpPr>
        <p:spPr>
          <a:xfrm>
            <a:off x="887656" y="894862"/>
            <a:ext cx="7368687" cy="756137"/>
          </a:xfrm>
          <a:prstGeom prst="rect">
            <a:avLst/>
          </a:prstGeom>
        </p:spPr>
        <p:txBody>
          <a:bodyPr>
            <a:noAutofit/>
          </a:bodyPr>
          <a:lstStyle/>
          <a:p>
            <a:r>
              <a:rPr lang="en-US" b="1" dirty="0">
                <a:solidFill>
                  <a:srgbClr val="A0001E"/>
                </a:solidFill>
              </a:rPr>
              <a:t>Mothers’ Lives </a:t>
            </a:r>
            <a:r>
              <a:rPr lang="en-US" b="1" dirty="0" smtClean="0">
                <a:solidFill>
                  <a:srgbClr val="A0001E"/>
                </a:solidFill>
              </a:rPr>
              <a:t>Saved </a:t>
            </a:r>
            <a:r>
              <a:rPr lang="en-US" sz="3200" dirty="0" smtClean="0">
                <a:solidFill>
                  <a:schemeClr val="tx1"/>
                </a:solidFill>
              </a:rPr>
              <a:t/>
            </a:r>
            <a:br>
              <a:rPr lang="en-US" sz="3200" dirty="0" smtClean="0">
                <a:solidFill>
                  <a:schemeClr val="tx1"/>
                </a:solidFill>
              </a:rPr>
            </a:br>
            <a:r>
              <a:rPr lang="en-US" sz="2000" dirty="0" smtClean="0">
                <a:solidFill>
                  <a:srgbClr val="505050"/>
                </a:solidFill>
              </a:rPr>
              <a:t>cumulative</a:t>
            </a:r>
            <a:endParaRPr lang="en-US" sz="2000" dirty="0">
              <a:solidFill>
                <a:srgbClr val="505050"/>
              </a:solidFill>
            </a:endParaRPr>
          </a:p>
        </p:txBody>
      </p:sp>
      <p:sp>
        <p:nvSpPr>
          <p:cNvPr id="5" name="Oval 4"/>
          <p:cNvSpPr/>
          <p:nvPr/>
        </p:nvSpPr>
        <p:spPr>
          <a:xfrm>
            <a:off x="4766734" y="2437295"/>
            <a:ext cx="3302000" cy="3302000"/>
          </a:xfrm>
          <a:prstGeom prst="ellipse">
            <a:avLst/>
          </a:prstGeom>
          <a:solidFill>
            <a:srgbClr val="780000"/>
          </a:solidFill>
          <a:ln w="228600">
            <a:solidFill>
              <a:srgbClr val="7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400" dirty="0" smtClean="0">
              <a:solidFill>
                <a:schemeClr val="accent3"/>
              </a:solidFill>
            </a:endParaRPr>
          </a:p>
        </p:txBody>
      </p:sp>
      <p:sp>
        <p:nvSpPr>
          <p:cNvPr id="6" name="Oval 5"/>
          <p:cNvSpPr/>
          <p:nvPr/>
        </p:nvSpPr>
        <p:spPr>
          <a:xfrm>
            <a:off x="914400" y="2488095"/>
            <a:ext cx="3200400" cy="3200400"/>
          </a:xfrm>
          <a:prstGeom prst="ellipse">
            <a:avLst/>
          </a:prstGeom>
          <a:noFill/>
          <a:ln w="228600">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5400" b="1" dirty="0" smtClean="0">
                <a:solidFill>
                  <a:srgbClr val="505050"/>
                </a:solidFill>
                <a:latin typeface="Calibri"/>
                <a:cs typeface="Calibri"/>
              </a:rPr>
              <a:t>51,000</a:t>
            </a:r>
          </a:p>
          <a:p>
            <a:pPr algn="ctr">
              <a:spcAft>
                <a:spcPts val="600"/>
              </a:spcAft>
            </a:pPr>
            <a:r>
              <a:rPr lang="en-US" sz="2400" dirty="0" smtClean="0">
                <a:solidFill>
                  <a:srgbClr val="505050"/>
                </a:solidFill>
                <a:latin typeface="Calibri"/>
                <a:cs typeface="Calibri"/>
              </a:rPr>
              <a:t>FP Emphasis</a:t>
            </a:r>
          </a:p>
        </p:txBody>
      </p:sp>
      <p:sp>
        <p:nvSpPr>
          <p:cNvPr id="7" name="TextBox 6"/>
          <p:cNvSpPr txBox="1"/>
          <p:nvPr/>
        </p:nvSpPr>
        <p:spPr>
          <a:xfrm>
            <a:off x="2305874" y="1991134"/>
            <a:ext cx="4114800" cy="523220"/>
          </a:xfrm>
          <a:prstGeom prst="rect">
            <a:avLst/>
          </a:prstGeom>
          <a:noFill/>
        </p:spPr>
        <p:txBody>
          <a:bodyPr wrap="square" rtlCol="0">
            <a:spAutoFit/>
          </a:bodyPr>
          <a:lstStyle/>
          <a:p>
            <a:pPr algn="ctr"/>
            <a:r>
              <a:rPr lang="en-US" sz="2800" dirty="0" smtClean="0">
                <a:latin typeface="Calibri"/>
                <a:cs typeface="Calibri"/>
              </a:rPr>
              <a:t>By 2035</a:t>
            </a:r>
            <a:endParaRPr lang="en-US" sz="2800" dirty="0">
              <a:latin typeface="Calibri"/>
              <a:cs typeface="Calibri"/>
            </a:endParaRPr>
          </a:p>
        </p:txBody>
      </p:sp>
      <p:sp>
        <p:nvSpPr>
          <p:cNvPr id="8" name="Oval 7"/>
          <p:cNvSpPr/>
          <p:nvPr/>
        </p:nvSpPr>
        <p:spPr>
          <a:xfrm>
            <a:off x="4329043" y="2308087"/>
            <a:ext cx="4152348" cy="3533910"/>
          </a:xfrm>
          <a:prstGeom prst="ellipse">
            <a:avLst/>
          </a:prstGeom>
          <a:no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5400" b="1" dirty="0" smtClean="0">
              <a:solidFill>
                <a:srgbClr val="FFFFFF"/>
              </a:solidFill>
              <a:latin typeface="Calibri"/>
              <a:cs typeface="Calibri"/>
            </a:endParaRPr>
          </a:p>
          <a:p>
            <a:pPr algn="ctr">
              <a:spcAft>
                <a:spcPts val="600"/>
              </a:spcAft>
            </a:pPr>
            <a:r>
              <a:rPr lang="en-US" sz="5400" b="1" dirty="0" smtClean="0">
                <a:solidFill>
                  <a:srgbClr val="FFFFFF"/>
                </a:solidFill>
                <a:latin typeface="Calibri"/>
                <a:cs typeface="Calibri"/>
              </a:rPr>
              <a:t>154,000</a:t>
            </a:r>
          </a:p>
          <a:p>
            <a:pPr algn="ctr"/>
            <a:r>
              <a:rPr lang="en-US" sz="2400" dirty="0">
                <a:solidFill>
                  <a:srgbClr val="FFFFFF"/>
                </a:solidFill>
                <a:latin typeface="Calibri"/>
                <a:cs typeface="Calibri"/>
              </a:rPr>
              <a:t>FP+ Women Empowerment </a:t>
            </a:r>
          </a:p>
          <a:p>
            <a:pPr algn="ctr"/>
            <a:endParaRPr lang="en-US" sz="2400" dirty="0" smtClean="0">
              <a:solidFill>
                <a:srgbClr val="FFFFFF"/>
              </a:solidFill>
              <a:latin typeface="Calibri"/>
              <a:cs typeface="Calibri"/>
            </a:endParaRPr>
          </a:p>
        </p:txBody>
      </p:sp>
      <p:cxnSp>
        <p:nvCxnSpPr>
          <p:cNvPr id="10" name="Straight Connector 9"/>
          <p:cNvCxnSpPr/>
          <p:nvPr/>
        </p:nvCxnSpPr>
        <p:spPr>
          <a:xfrm flipV="1">
            <a:off x="977347" y="6118082"/>
            <a:ext cx="7189305" cy="55218"/>
          </a:xfrm>
          <a:prstGeom prst="line">
            <a:avLst/>
          </a:prstGeom>
          <a:ln w="136525" cap="rnd"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Slide Number Placeholder 1"/>
          <p:cNvSpPr txBox="1">
            <a:spLocks/>
          </p:cNvSpPr>
          <p:nvPr/>
        </p:nvSpPr>
        <p:spPr>
          <a:xfrm>
            <a:off x="7851530" y="6354762"/>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217378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6"/>
          </p:nvPr>
        </p:nvSpPr>
        <p:spPr>
          <a:xfrm>
            <a:off x="883137" y="774700"/>
            <a:ext cx="3942863" cy="533916"/>
          </a:xfrm>
        </p:spPr>
        <p:txBody>
          <a:bodyPr/>
          <a:lstStyle/>
          <a:p>
            <a:r>
              <a:rPr lang="en-US" b="1" dirty="0" smtClean="0">
                <a:solidFill>
                  <a:srgbClr val="A0001E"/>
                </a:solidFill>
              </a:rPr>
              <a:t>Meet </a:t>
            </a:r>
            <a:r>
              <a:rPr lang="en-US" b="1" dirty="0" err="1" smtClean="0">
                <a:solidFill>
                  <a:srgbClr val="A0001E"/>
                </a:solidFill>
              </a:rPr>
              <a:t>Asegedech</a:t>
            </a:r>
            <a:endParaRPr lang="en-US" b="1" dirty="0">
              <a:solidFill>
                <a:srgbClr val="A0001E"/>
              </a:solidFill>
            </a:endParaRPr>
          </a:p>
        </p:txBody>
      </p:sp>
      <p:sp>
        <p:nvSpPr>
          <p:cNvPr id="12" name="Text Placeholder 11"/>
          <p:cNvSpPr>
            <a:spLocks noGrp="1"/>
          </p:cNvSpPr>
          <p:nvPr>
            <p:ph type="body" sz="quarter" idx="19"/>
          </p:nvPr>
        </p:nvSpPr>
        <p:spPr>
          <a:xfrm>
            <a:off x="921237" y="1638714"/>
            <a:ext cx="3650763" cy="3409121"/>
          </a:xfrm>
        </p:spPr>
        <p:txBody>
          <a:bodyPr/>
          <a:lstStyle/>
          <a:p>
            <a:pPr>
              <a:spcBef>
                <a:spcPts val="300"/>
              </a:spcBef>
              <a:spcAft>
                <a:spcPts val="900"/>
              </a:spcAft>
            </a:pPr>
            <a:r>
              <a:rPr lang="en-US" sz="2000" dirty="0" err="1"/>
              <a:t>Asegedech</a:t>
            </a:r>
            <a:r>
              <a:rPr lang="en-US" sz="2000" dirty="0"/>
              <a:t> married </a:t>
            </a:r>
            <a:r>
              <a:rPr lang="en-US" sz="2000" dirty="0" err="1"/>
              <a:t>Abebe</a:t>
            </a:r>
            <a:r>
              <a:rPr lang="en-US" sz="2000" dirty="0"/>
              <a:t> at the age of 16. </a:t>
            </a:r>
          </a:p>
          <a:p>
            <a:pPr>
              <a:spcBef>
                <a:spcPts val="300"/>
              </a:spcBef>
              <a:spcAft>
                <a:spcPts val="900"/>
              </a:spcAft>
            </a:pPr>
            <a:r>
              <a:rPr lang="en-US" sz="2000" dirty="0" smtClean="0">
                <a:solidFill>
                  <a:srgbClr val="A0001E"/>
                </a:solidFill>
              </a:rPr>
              <a:t>They </a:t>
            </a:r>
            <a:r>
              <a:rPr lang="en-US" sz="2000" dirty="0">
                <a:solidFill>
                  <a:srgbClr val="A0001E"/>
                </a:solidFill>
              </a:rPr>
              <a:t>had their first child when </a:t>
            </a:r>
            <a:r>
              <a:rPr lang="en-US" sz="2000" dirty="0" err="1">
                <a:solidFill>
                  <a:srgbClr val="A0001E"/>
                </a:solidFill>
              </a:rPr>
              <a:t>Asegedech</a:t>
            </a:r>
            <a:r>
              <a:rPr lang="en-US" sz="2000" dirty="0">
                <a:solidFill>
                  <a:srgbClr val="A0001E"/>
                </a:solidFill>
              </a:rPr>
              <a:t> was 18 years old. </a:t>
            </a:r>
          </a:p>
          <a:p>
            <a:pPr>
              <a:spcBef>
                <a:spcPts val="300"/>
              </a:spcBef>
              <a:spcAft>
                <a:spcPts val="900"/>
              </a:spcAft>
            </a:pPr>
            <a:r>
              <a:rPr lang="en-US" sz="2000" dirty="0" err="1" smtClean="0"/>
              <a:t>Asegedech</a:t>
            </a:r>
            <a:r>
              <a:rPr lang="en-US" sz="2000" dirty="0" smtClean="0"/>
              <a:t> </a:t>
            </a:r>
            <a:r>
              <a:rPr lang="en-US" sz="2000" dirty="0"/>
              <a:t>is now 32 years old.</a:t>
            </a:r>
          </a:p>
          <a:p>
            <a:pPr>
              <a:spcBef>
                <a:spcPts val="300"/>
              </a:spcBef>
            </a:pPr>
            <a:endParaRPr lang="en-US" dirty="0"/>
          </a:p>
        </p:txBody>
      </p:sp>
      <p:sp>
        <p:nvSpPr>
          <p:cNvPr id="8" name="Slide Number Placeholder 1"/>
          <p:cNvSpPr txBox="1">
            <a:spLocks/>
          </p:cNvSpPr>
          <p:nvPr/>
        </p:nvSpPr>
        <p:spPr>
          <a:xfrm>
            <a:off x="7804030" y="635825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 name="Text Placeholder 1"/>
          <p:cNvSpPr>
            <a:spLocks noGrp="1"/>
          </p:cNvSpPr>
          <p:nvPr>
            <p:ph type="body" sz="quarter" idx="14"/>
          </p:nvPr>
        </p:nvSpPr>
        <p:spPr>
          <a:xfrm rot="16200000">
            <a:off x="2945741" y="4445066"/>
            <a:ext cx="4585580" cy="240293"/>
          </a:xfrm>
        </p:spPr>
        <p:txBody>
          <a:bodyPr/>
          <a:lstStyle/>
          <a:p>
            <a:r>
              <a:rPr lang="en-US" dirty="0" smtClean="0"/>
              <a:t>Photo by </a:t>
            </a:r>
            <a:r>
              <a:rPr lang="en-US" dirty="0"/>
              <a:t>Michael </a:t>
            </a:r>
            <a:r>
              <a:rPr lang="en-US" dirty="0" err="1"/>
              <a:t>Tewelde</a:t>
            </a: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79522" y="0"/>
            <a:ext cx="376447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4114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idx="4294967295"/>
          </p:nvPr>
        </p:nvSpPr>
        <p:spPr>
          <a:xfrm>
            <a:off x="887656" y="894862"/>
            <a:ext cx="7368687" cy="756137"/>
          </a:xfrm>
          <a:prstGeom prst="rect">
            <a:avLst/>
          </a:prstGeom>
        </p:spPr>
        <p:txBody>
          <a:bodyPr>
            <a:noAutofit/>
          </a:bodyPr>
          <a:lstStyle/>
          <a:p>
            <a:r>
              <a:rPr lang="en-US" b="1" dirty="0" smtClean="0">
                <a:solidFill>
                  <a:srgbClr val="A0001E"/>
                </a:solidFill>
              </a:rPr>
              <a:t>Infants</a:t>
            </a:r>
            <a:r>
              <a:rPr lang="en-US" b="1" dirty="0">
                <a:solidFill>
                  <a:srgbClr val="A0001E"/>
                </a:solidFill>
              </a:rPr>
              <a:t>’ Lives </a:t>
            </a:r>
            <a:r>
              <a:rPr lang="en-US" b="1" dirty="0" smtClean="0">
                <a:solidFill>
                  <a:srgbClr val="A0001E"/>
                </a:solidFill>
              </a:rPr>
              <a:t>Saved </a:t>
            </a:r>
            <a:r>
              <a:rPr lang="en-US" sz="3200" dirty="0" smtClean="0">
                <a:solidFill>
                  <a:schemeClr val="tx1"/>
                </a:solidFill>
              </a:rPr>
              <a:t/>
            </a:r>
            <a:br>
              <a:rPr lang="en-US" sz="3200" dirty="0" smtClean="0">
                <a:solidFill>
                  <a:schemeClr val="tx1"/>
                </a:solidFill>
              </a:rPr>
            </a:br>
            <a:r>
              <a:rPr lang="en-US" sz="2000" dirty="0" smtClean="0">
                <a:solidFill>
                  <a:srgbClr val="505050"/>
                </a:solidFill>
              </a:rPr>
              <a:t>cumulative</a:t>
            </a:r>
            <a:endParaRPr lang="en-US" sz="2000" dirty="0">
              <a:solidFill>
                <a:srgbClr val="505050"/>
              </a:solidFill>
            </a:endParaRPr>
          </a:p>
        </p:txBody>
      </p:sp>
      <p:sp>
        <p:nvSpPr>
          <p:cNvPr id="5" name="Oval 4"/>
          <p:cNvSpPr/>
          <p:nvPr/>
        </p:nvSpPr>
        <p:spPr>
          <a:xfrm>
            <a:off x="4754217" y="2424042"/>
            <a:ext cx="3302000" cy="3302000"/>
          </a:xfrm>
          <a:prstGeom prst="ellipse">
            <a:avLst/>
          </a:prstGeom>
          <a:solidFill>
            <a:srgbClr val="780000"/>
          </a:solidFill>
          <a:ln w="228600">
            <a:solidFill>
              <a:srgbClr val="7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400" dirty="0" smtClean="0">
              <a:solidFill>
                <a:schemeClr val="accent3"/>
              </a:solidFill>
            </a:endParaRPr>
          </a:p>
        </p:txBody>
      </p:sp>
      <p:sp>
        <p:nvSpPr>
          <p:cNvPr id="6" name="Oval 5"/>
          <p:cNvSpPr/>
          <p:nvPr/>
        </p:nvSpPr>
        <p:spPr>
          <a:xfrm>
            <a:off x="914400" y="2488095"/>
            <a:ext cx="3200400" cy="3200400"/>
          </a:xfrm>
          <a:prstGeom prst="ellipse">
            <a:avLst/>
          </a:prstGeom>
          <a:noFill/>
          <a:ln w="228600">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400" dirty="0" smtClean="0">
              <a:solidFill>
                <a:srgbClr val="505050"/>
              </a:solidFill>
              <a:latin typeface="Calibri"/>
              <a:cs typeface="Calibri"/>
            </a:endParaRPr>
          </a:p>
        </p:txBody>
      </p:sp>
      <p:sp>
        <p:nvSpPr>
          <p:cNvPr id="7" name="TextBox 6"/>
          <p:cNvSpPr txBox="1"/>
          <p:nvPr/>
        </p:nvSpPr>
        <p:spPr>
          <a:xfrm>
            <a:off x="2305874" y="1991134"/>
            <a:ext cx="4114800" cy="523220"/>
          </a:xfrm>
          <a:prstGeom prst="rect">
            <a:avLst/>
          </a:prstGeom>
          <a:noFill/>
        </p:spPr>
        <p:txBody>
          <a:bodyPr wrap="square" rtlCol="0">
            <a:spAutoFit/>
          </a:bodyPr>
          <a:lstStyle/>
          <a:p>
            <a:pPr algn="ctr"/>
            <a:r>
              <a:rPr lang="en-US" sz="2800" dirty="0" smtClean="0">
                <a:latin typeface="Calibri"/>
                <a:cs typeface="Calibri"/>
              </a:rPr>
              <a:t>By 2035</a:t>
            </a:r>
            <a:endParaRPr lang="en-US" sz="2800" dirty="0">
              <a:latin typeface="Calibri"/>
              <a:cs typeface="Calibri"/>
            </a:endParaRPr>
          </a:p>
        </p:txBody>
      </p:sp>
      <p:sp>
        <p:nvSpPr>
          <p:cNvPr id="8" name="Oval 7"/>
          <p:cNvSpPr/>
          <p:nvPr/>
        </p:nvSpPr>
        <p:spPr>
          <a:xfrm>
            <a:off x="4329043" y="2308087"/>
            <a:ext cx="4152348" cy="3533910"/>
          </a:xfrm>
          <a:prstGeom prst="ellipse">
            <a:avLst/>
          </a:prstGeom>
          <a:no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400" dirty="0" smtClean="0">
              <a:solidFill>
                <a:srgbClr val="FFFFFF"/>
              </a:solidFill>
              <a:latin typeface="Calibri"/>
              <a:cs typeface="Calibri"/>
            </a:endParaRPr>
          </a:p>
        </p:txBody>
      </p:sp>
      <p:cxnSp>
        <p:nvCxnSpPr>
          <p:cNvPr id="10" name="Straight Connector 9"/>
          <p:cNvCxnSpPr/>
          <p:nvPr/>
        </p:nvCxnSpPr>
        <p:spPr>
          <a:xfrm flipV="1">
            <a:off x="977347" y="6118082"/>
            <a:ext cx="7189305" cy="55218"/>
          </a:xfrm>
          <a:prstGeom prst="line">
            <a:avLst/>
          </a:prstGeom>
          <a:ln w="136525" cap="rnd"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1"/>
          <p:cNvSpPr txBox="1">
            <a:spLocks/>
          </p:cNvSpPr>
          <p:nvPr/>
        </p:nvSpPr>
        <p:spPr>
          <a:xfrm>
            <a:off x="7851530" y="635825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2" name="TextBox 11"/>
          <p:cNvSpPr txBox="1"/>
          <p:nvPr/>
        </p:nvSpPr>
        <p:spPr>
          <a:xfrm>
            <a:off x="1079168" y="3461533"/>
            <a:ext cx="2918364" cy="1277273"/>
          </a:xfrm>
          <a:prstGeom prst="rect">
            <a:avLst/>
          </a:prstGeom>
          <a:noFill/>
        </p:spPr>
        <p:txBody>
          <a:bodyPr wrap="square" rtlCol="0">
            <a:spAutoFit/>
          </a:bodyPr>
          <a:lstStyle/>
          <a:p>
            <a:pPr algn="ctr">
              <a:spcAft>
                <a:spcPts val="600"/>
              </a:spcAft>
            </a:pPr>
            <a:r>
              <a:rPr lang="en-US" sz="4800" b="1" dirty="0" smtClean="0">
                <a:solidFill>
                  <a:srgbClr val="505050"/>
                </a:solidFill>
                <a:latin typeface="Calibri"/>
                <a:cs typeface="Calibri"/>
              </a:rPr>
              <a:t>0.6 </a:t>
            </a:r>
            <a:r>
              <a:rPr lang="en-US" sz="4800" b="1" dirty="0">
                <a:solidFill>
                  <a:srgbClr val="505050"/>
                </a:solidFill>
                <a:latin typeface="Calibri"/>
                <a:cs typeface="Calibri"/>
              </a:rPr>
              <a:t>million</a:t>
            </a:r>
          </a:p>
          <a:p>
            <a:pPr algn="ctr">
              <a:spcAft>
                <a:spcPts val="600"/>
              </a:spcAft>
            </a:pPr>
            <a:r>
              <a:rPr lang="en-US" sz="2400" dirty="0">
                <a:solidFill>
                  <a:srgbClr val="505050"/>
                </a:solidFill>
                <a:latin typeface="Calibri"/>
                <a:cs typeface="Calibri"/>
              </a:rPr>
              <a:t>FP Emphasis</a:t>
            </a:r>
          </a:p>
        </p:txBody>
      </p:sp>
      <p:sp>
        <p:nvSpPr>
          <p:cNvPr id="13" name="TextBox 12"/>
          <p:cNvSpPr txBox="1"/>
          <p:nvPr/>
        </p:nvSpPr>
        <p:spPr>
          <a:xfrm>
            <a:off x="4948562" y="3461533"/>
            <a:ext cx="2902968" cy="1646605"/>
          </a:xfrm>
          <a:prstGeom prst="rect">
            <a:avLst/>
          </a:prstGeom>
          <a:noFill/>
        </p:spPr>
        <p:txBody>
          <a:bodyPr wrap="square" rtlCol="0">
            <a:spAutoFit/>
          </a:bodyPr>
          <a:lstStyle/>
          <a:p>
            <a:pPr algn="ctr">
              <a:spcAft>
                <a:spcPts val="600"/>
              </a:spcAft>
            </a:pPr>
            <a:r>
              <a:rPr lang="en-US" sz="4000" b="1" dirty="0" smtClean="0">
                <a:solidFill>
                  <a:srgbClr val="FFFFFF"/>
                </a:solidFill>
                <a:latin typeface="Calibri"/>
                <a:cs typeface="Calibri"/>
              </a:rPr>
              <a:t>1.5 </a:t>
            </a:r>
            <a:r>
              <a:rPr lang="en-US" sz="4800" b="1" dirty="0">
                <a:solidFill>
                  <a:srgbClr val="FFFFFF"/>
                </a:solidFill>
                <a:latin typeface="Calibri"/>
                <a:cs typeface="Calibri"/>
              </a:rPr>
              <a:t>million</a:t>
            </a:r>
            <a:endParaRPr lang="en-US" sz="4000" b="1" dirty="0">
              <a:solidFill>
                <a:srgbClr val="FFFFFF"/>
              </a:solidFill>
              <a:latin typeface="Calibri"/>
              <a:cs typeface="Calibri"/>
            </a:endParaRPr>
          </a:p>
          <a:p>
            <a:pPr algn="ctr"/>
            <a:r>
              <a:rPr lang="en-US" sz="2400" dirty="0">
                <a:solidFill>
                  <a:srgbClr val="FFFFFF"/>
                </a:solidFill>
                <a:latin typeface="Calibri"/>
                <a:cs typeface="Calibri"/>
              </a:rPr>
              <a:t>FP+ </a:t>
            </a:r>
            <a:r>
              <a:rPr lang="en-US" sz="2400" dirty="0" smtClean="0">
                <a:solidFill>
                  <a:srgbClr val="FFFFFF"/>
                </a:solidFill>
                <a:latin typeface="Calibri"/>
                <a:cs typeface="Calibri"/>
              </a:rPr>
              <a:t>Women Empowerment</a:t>
            </a:r>
            <a:endParaRPr lang="en-US" sz="2400" dirty="0">
              <a:solidFill>
                <a:srgbClr val="FFFFFF"/>
              </a:solidFill>
              <a:latin typeface="Calibri"/>
              <a:cs typeface="Calibri"/>
            </a:endParaRPr>
          </a:p>
        </p:txBody>
      </p:sp>
    </p:spTree>
    <p:extLst>
      <p:ext uri="{BB962C8B-B14F-4D97-AF65-F5344CB8AC3E}">
        <p14:creationId xmlns:p14="http://schemas.microsoft.com/office/powerpoint/2010/main" val="2952892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idx="4294967295"/>
          </p:nvPr>
        </p:nvSpPr>
        <p:spPr>
          <a:xfrm>
            <a:off x="887656" y="894862"/>
            <a:ext cx="7368687" cy="756137"/>
          </a:xfrm>
          <a:prstGeom prst="rect">
            <a:avLst/>
          </a:prstGeom>
        </p:spPr>
        <p:txBody>
          <a:bodyPr>
            <a:noAutofit/>
          </a:bodyPr>
          <a:lstStyle/>
          <a:p>
            <a:r>
              <a:rPr lang="en-US" b="1" dirty="0" smtClean="0">
                <a:solidFill>
                  <a:srgbClr val="A0001E"/>
                </a:solidFill>
              </a:rPr>
              <a:t>Children’s </a:t>
            </a:r>
            <a:r>
              <a:rPr lang="en-US" b="1" dirty="0">
                <a:solidFill>
                  <a:srgbClr val="A0001E"/>
                </a:solidFill>
              </a:rPr>
              <a:t>Lives </a:t>
            </a:r>
            <a:r>
              <a:rPr lang="en-US" b="1" dirty="0" smtClean="0">
                <a:solidFill>
                  <a:srgbClr val="A0001E"/>
                </a:solidFill>
              </a:rPr>
              <a:t>Saved </a:t>
            </a:r>
            <a:r>
              <a:rPr lang="en-US" sz="3200" dirty="0" smtClean="0">
                <a:solidFill>
                  <a:schemeClr val="tx1"/>
                </a:solidFill>
              </a:rPr>
              <a:t/>
            </a:r>
            <a:br>
              <a:rPr lang="en-US" sz="3200" dirty="0" smtClean="0">
                <a:solidFill>
                  <a:schemeClr val="tx1"/>
                </a:solidFill>
              </a:rPr>
            </a:br>
            <a:r>
              <a:rPr lang="en-US" sz="2000" dirty="0" smtClean="0">
                <a:solidFill>
                  <a:srgbClr val="505050"/>
                </a:solidFill>
              </a:rPr>
              <a:t>cumulative</a:t>
            </a:r>
            <a:endParaRPr lang="en-US" sz="2000" dirty="0">
              <a:solidFill>
                <a:srgbClr val="505050"/>
              </a:solidFill>
            </a:endParaRPr>
          </a:p>
        </p:txBody>
      </p:sp>
      <p:sp>
        <p:nvSpPr>
          <p:cNvPr id="5" name="Oval 4"/>
          <p:cNvSpPr/>
          <p:nvPr/>
        </p:nvSpPr>
        <p:spPr>
          <a:xfrm>
            <a:off x="4766734" y="2437295"/>
            <a:ext cx="3302000" cy="3302000"/>
          </a:xfrm>
          <a:prstGeom prst="ellipse">
            <a:avLst/>
          </a:prstGeom>
          <a:solidFill>
            <a:srgbClr val="780000"/>
          </a:solidFill>
          <a:ln w="228600">
            <a:solidFill>
              <a:srgbClr val="7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400" dirty="0" smtClean="0">
              <a:solidFill>
                <a:schemeClr val="accent3"/>
              </a:solidFill>
            </a:endParaRPr>
          </a:p>
        </p:txBody>
      </p:sp>
      <p:sp>
        <p:nvSpPr>
          <p:cNvPr id="6" name="Oval 5"/>
          <p:cNvSpPr/>
          <p:nvPr/>
        </p:nvSpPr>
        <p:spPr>
          <a:xfrm>
            <a:off x="914400" y="2488095"/>
            <a:ext cx="3200400" cy="3200400"/>
          </a:xfrm>
          <a:prstGeom prst="ellipse">
            <a:avLst/>
          </a:prstGeom>
          <a:noFill/>
          <a:ln w="228600">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400" dirty="0" smtClean="0">
              <a:solidFill>
                <a:srgbClr val="505050"/>
              </a:solidFill>
              <a:latin typeface="Calibri"/>
              <a:cs typeface="Calibri"/>
            </a:endParaRPr>
          </a:p>
        </p:txBody>
      </p:sp>
      <p:sp>
        <p:nvSpPr>
          <p:cNvPr id="7" name="TextBox 6"/>
          <p:cNvSpPr txBox="1"/>
          <p:nvPr/>
        </p:nvSpPr>
        <p:spPr>
          <a:xfrm>
            <a:off x="2305874" y="1991134"/>
            <a:ext cx="4114800" cy="523220"/>
          </a:xfrm>
          <a:prstGeom prst="rect">
            <a:avLst/>
          </a:prstGeom>
          <a:noFill/>
        </p:spPr>
        <p:txBody>
          <a:bodyPr wrap="square" rtlCol="0">
            <a:spAutoFit/>
          </a:bodyPr>
          <a:lstStyle/>
          <a:p>
            <a:pPr algn="ctr"/>
            <a:r>
              <a:rPr lang="en-US" sz="2800" dirty="0" smtClean="0">
                <a:latin typeface="Calibri"/>
                <a:cs typeface="Calibri"/>
              </a:rPr>
              <a:t>By 2035</a:t>
            </a:r>
            <a:endParaRPr lang="en-US" sz="2800" dirty="0">
              <a:latin typeface="Calibri"/>
              <a:cs typeface="Calibri"/>
            </a:endParaRPr>
          </a:p>
        </p:txBody>
      </p:sp>
      <p:sp>
        <p:nvSpPr>
          <p:cNvPr id="8" name="Oval 7"/>
          <p:cNvSpPr/>
          <p:nvPr/>
        </p:nvSpPr>
        <p:spPr>
          <a:xfrm>
            <a:off x="4329043" y="2308087"/>
            <a:ext cx="4152348" cy="3533910"/>
          </a:xfrm>
          <a:prstGeom prst="ellipse">
            <a:avLst/>
          </a:prstGeom>
          <a:no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400" dirty="0" smtClean="0">
              <a:solidFill>
                <a:srgbClr val="FFFFFF"/>
              </a:solidFill>
              <a:latin typeface="Calibri"/>
              <a:cs typeface="Calibri"/>
            </a:endParaRPr>
          </a:p>
        </p:txBody>
      </p:sp>
      <p:cxnSp>
        <p:nvCxnSpPr>
          <p:cNvPr id="10" name="Straight Connector 9"/>
          <p:cNvCxnSpPr/>
          <p:nvPr/>
        </p:nvCxnSpPr>
        <p:spPr>
          <a:xfrm flipV="1">
            <a:off x="977347" y="6118082"/>
            <a:ext cx="7189305" cy="55218"/>
          </a:xfrm>
          <a:prstGeom prst="line">
            <a:avLst/>
          </a:prstGeom>
          <a:ln w="136525" cap="rnd"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1"/>
          <p:cNvSpPr txBox="1">
            <a:spLocks/>
          </p:cNvSpPr>
          <p:nvPr/>
        </p:nvSpPr>
        <p:spPr>
          <a:xfrm>
            <a:off x="7815905" y="6346375"/>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2" name="TextBox 1"/>
          <p:cNvSpPr txBox="1"/>
          <p:nvPr/>
        </p:nvSpPr>
        <p:spPr>
          <a:xfrm>
            <a:off x="1309254" y="3495825"/>
            <a:ext cx="2410691" cy="1184940"/>
          </a:xfrm>
          <a:prstGeom prst="rect">
            <a:avLst/>
          </a:prstGeom>
          <a:noFill/>
        </p:spPr>
        <p:txBody>
          <a:bodyPr wrap="square" rtlCol="0">
            <a:spAutoFit/>
          </a:bodyPr>
          <a:lstStyle/>
          <a:p>
            <a:pPr algn="ctr">
              <a:spcAft>
                <a:spcPts val="600"/>
              </a:spcAft>
            </a:pPr>
            <a:r>
              <a:rPr lang="en-US" sz="4800" b="1" dirty="0">
                <a:solidFill>
                  <a:srgbClr val="505050"/>
                </a:solidFill>
                <a:latin typeface="Calibri"/>
                <a:cs typeface="Calibri"/>
              </a:rPr>
              <a:t>1 million</a:t>
            </a:r>
          </a:p>
          <a:p>
            <a:pPr algn="ctr">
              <a:spcAft>
                <a:spcPts val="600"/>
              </a:spcAft>
            </a:pPr>
            <a:r>
              <a:rPr lang="en-US" dirty="0">
                <a:solidFill>
                  <a:srgbClr val="505050"/>
                </a:solidFill>
                <a:latin typeface="Calibri"/>
                <a:cs typeface="Calibri"/>
              </a:rPr>
              <a:t>FP Emphasis</a:t>
            </a:r>
          </a:p>
        </p:txBody>
      </p:sp>
      <p:sp>
        <p:nvSpPr>
          <p:cNvPr id="3" name="TextBox 2"/>
          <p:cNvSpPr txBox="1"/>
          <p:nvPr/>
        </p:nvSpPr>
        <p:spPr>
          <a:xfrm>
            <a:off x="4953733" y="3436405"/>
            <a:ext cx="2902968" cy="1646605"/>
          </a:xfrm>
          <a:prstGeom prst="rect">
            <a:avLst/>
          </a:prstGeom>
          <a:noFill/>
        </p:spPr>
        <p:txBody>
          <a:bodyPr wrap="square" rtlCol="0">
            <a:spAutoFit/>
          </a:bodyPr>
          <a:lstStyle/>
          <a:p>
            <a:pPr algn="ctr">
              <a:spcAft>
                <a:spcPts val="600"/>
              </a:spcAft>
            </a:pPr>
            <a:r>
              <a:rPr lang="en-US" sz="4000" b="1" dirty="0">
                <a:solidFill>
                  <a:srgbClr val="FFFFFF"/>
                </a:solidFill>
                <a:latin typeface="Calibri"/>
                <a:cs typeface="Calibri"/>
              </a:rPr>
              <a:t>2.6 </a:t>
            </a:r>
            <a:r>
              <a:rPr lang="en-US" sz="4800" b="1" dirty="0">
                <a:solidFill>
                  <a:srgbClr val="FFFFFF"/>
                </a:solidFill>
                <a:latin typeface="Calibri"/>
                <a:cs typeface="Calibri"/>
              </a:rPr>
              <a:t>million</a:t>
            </a:r>
            <a:endParaRPr lang="en-US" sz="4000" b="1" dirty="0">
              <a:solidFill>
                <a:srgbClr val="FFFFFF"/>
              </a:solidFill>
              <a:latin typeface="Calibri"/>
              <a:cs typeface="Calibri"/>
            </a:endParaRPr>
          </a:p>
          <a:p>
            <a:pPr algn="ctr"/>
            <a:r>
              <a:rPr lang="en-US" sz="2400" dirty="0">
                <a:solidFill>
                  <a:srgbClr val="FFFFFF"/>
                </a:solidFill>
                <a:latin typeface="Calibri"/>
                <a:cs typeface="Calibri"/>
              </a:rPr>
              <a:t>FP+ </a:t>
            </a:r>
            <a:r>
              <a:rPr lang="en-US" sz="2400" dirty="0" smtClean="0">
                <a:solidFill>
                  <a:srgbClr val="FFFFFF"/>
                </a:solidFill>
                <a:latin typeface="Calibri"/>
                <a:cs typeface="Calibri"/>
              </a:rPr>
              <a:t>Women Empowerment </a:t>
            </a:r>
            <a:endParaRPr lang="en-US" sz="2400" dirty="0">
              <a:solidFill>
                <a:srgbClr val="FFFFFF"/>
              </a:solidFill>
              <a:latin typeface="Calibri"/>
              <a:cs typeface="Calibri"/>
            </a:endParaRPr>
          </a:p>
        </p:txBody>
      </p:sp>
    </p:spTree>
    <p:extLst>
      <p:ext uri="{BB962C8B-B14F-4D97-AF65-F5344CB8AC3E}">
        <p14:creationId xmlns:p14="http://schemas.microsoft.com/office/powerpoint/2010/main" val="878944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2"/>
          <p:cNvSpPr>
            <a:spLocks noGrp="1" noChangeArrowheads="1"/>
          </p:cNvSpPr>
          <p:nvPr>
            <p:ph type="ctrTitle"/>
          </p:nvPr>
        </p:nvSpPr>
        <p:spPr>
          <a:xfrm>
            <a:off x="887656" y="806938"/>
            <a:ext cx="7368687" cy="1136162"/>
          </a:xfrm>
        </p:spPr>
        <p:txBody>
          <a:bodyPr>
            <a:normAutofit fontScale="90000"/>
          </a:bodyPr>
          <a:lstStyle/>
          <a:p>
            <a:pPr>
              <a:spcAft>
                <a:spcPts val="1800"/>
              </a:spcAft>
            </a:pPr>
            <a:r>
              <a:rPr lang="en-US" sz="4400" b="1" dirty="0" smtClean="0">
                <a:solidFill>
                  <a:srgbClr val="A0001E"/>
                </a:solidFill>
              </a:rPr>
              <a:t>Family Planning Use</a:t>
            </a:r>
            <a:r>
              <a:rPr lang="en-US" sz="4444" b="1" dirty="0" smtClean="0">
                <a:solidFill>
                  <a:srgbClr val="A0001E"/>
                </a:solidFill>
              </a:rPr>
              <a:t/>
            </a:r>
            <a:br>
              <a:rPr lang="en-US" sz="4444" b="1" dirty="0" smtClean="0">
                <a:solidFill>
                  <a:srgbClr val="A0001E"/>
                </a:solidFill>
              </a:rPr>
            </a:br>
            <a:r>
              <a:rPr lang="en-US" sz="2222" dirty="0" smtClean="0">
                <a:solidFill>
                  <a:srgbClr val="505050"/>
                </a:solidFill>
              </a:rPr>
              <a:t/>
            </a:r>
            <a:br>
              <a:rPr lang="en-US" sz="2222" dirty="0" smtClean="0">
                <a:solidFill>
                  <a:srgbClr val="505050"/>
                </a:solidFill>
              </a:rPr>
            </a:br>
            <a:endParaRPr lang="en-US" sz="2222" dirty="0">
              <a:solidFill>
                <a:srgbClr val="505050"/>
              </a:solidFill>
            </a:endParaRPr>
          </a:p>
        </p:txBody>
      </p:sp>
      <p:sp>
        <p:nvSpPr>
          <p:cNvPr id="4" name="TextBox 3"/>
          <p:cNvSpPr txBox="1"/>
          <p:nvPr/>
        </p:nvSpPr>
        <p:spPr>
          <a:xfrm>
            <a:off x="1137476" y="1864135"/>
            <a:ext cx="7555261" cy="523220"/>
          </a:xfrm>
          <a:prstGeom prst="rect">
            <a:avLst/>
          </a:prstGeom>
          <a:noFill/>
        </p:spPr>
        <p:txBody>
          <a:bodyPr wrap="square" rtlCol="0">
            <a:spAutoFit/>
          </a:bodyPr>
          <a:lstStyle/>
          <a:p>
            <a:pPr algn="ctr"/>
            <a:r>
              <a:rPr lang="en-US" sz="2800" dirty="0" smtClean="0">
                <a:solidFill>
                  <a:srgbClr val="000000"/>
                </a:solidFill>
                <a:latin typeface="Calibri"/>
                <a:cs typeface="Calibri"/>
              </a:rPr>
              <a:t>Achieve 54% CPR (National target)  </a:t>
            </a:r>
            <a:endParaRPr lang="en-US" sz="2800" dirty="0">
              <a:solidFill>
                <a:srgbClr val="000000"/>
              </a:solidFill>
              <a:latin typeface="Calibri"/>
              <a:cs typeface="Calibri"/>
            </a:endParaRPr>
          </a:p>
        </p:txBody>
      </p:sp>
      <p:cxnSp>
        <p:nvCxnSpPr>
          <p:cNvPr id="6" name="Straight Connector 5"/>
          <p:cNvCxnSpPr/>
          <p:nvPr/>
        </p:nvCxnSpPr>
        <p:spPr>
          <a:xfrm flipV="1">
            <a:off x="927652" y="6196488"/>
            <a:ext cx="7288696" cy="11044"/>
          </a:xfrm>
          <a:prstGeom prst="line">
            <a:avLst/>
          </a:prstGeom>
          <a:ln w="136525" cap="rnd"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993909" y="2756688"/>
            <a:ext cx="3063215" cy="2971011"/>
          </a:xfrm>
          <a:prstGeom prst="rect">
            <a:avLst/>
          </a:prstGeom>
          <a:noFill/>
          <a:ln w="203200" cap="flat" cmpd="sng" algn="ctr">
            <a:solidFill>
              <a:srgbClr val="50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37476" y="4180871"/>
            <a:ext cx="2758035" cy="1231106"/>
          </a:xfrm>
          <a:prstGeom prst="rect">
            <a:avLst/>
          </a:prstGeom>
          <a:noFill/>
        </p:spPr>
        <p:txBody>
          <a:bodyPr wrap="square" rtlCol="0">
            <a:spAutoFit/>
          </a:bodyPr>
          <a:lstStyle/>
          <a:p>
            <a:pPr algn="ctr">
              <a:spcAft>
                <a:spcPts val="600"/>
              </a:spcAft>
            </a:pPr>
            <a:endParaRPr lang="en-US" sz="2200" b="1" dirty="0" smtClean="0">
              <a:solidFill>
                <a:srgbClr val="505050"/>
              </a:solidFill>
              <a:latin typeface="Calibri"/>
              <a:cs typeface="Calibri"/>
            </a:endParaRPr>
          </a:p>
          <a:p>
            <a:pPr algn="ctr">
              <a:spcAft>
                <a:spcPts val="600"/>
              </a:spcAft>
            </a:pPr>
            <a:r>
              <a:rPr lang="en-US" sz="2400" dirty="0" smtClean="0">
                <a:solidFill>
                  <a:srgbClr val="505050"/>
                </a:solidFill>
                <a:latin typeface="Calibri"/>
                <a:cs typeface="Calibri"/>
              </a:rPr>
              <a:t>FP Emphasis</a:t>
            </a:r>
          </a:p>
          <a:p>
            <a:endParaRPr lang="en-US" dirty="0">
              <a:solidFill>
                <a:srgbClr val="505050"/>
              </a:solidFill>
            </a:endParaRPr>
          </a:p>
        </p:txBody>
      </p:sp>
      <p:sp>
        <p:nvSpPr>
          <p:cNvPr id="9" name="TextBox 8"/>
          <p:cNvSpPr txBox="1"/>
          <p:nvPr/>
        </p:nvSpPr>
        <p:spPr>
          <a:xfrm>
            <a:off x="1104900" y="3124199"/>
            <a:ext cx="2870200" cy="2308324"/>
          </a:xfrm>
          <a:prstGeom prst="rect">
            <a:avLst/>
          </a:prstGeom>
          <a:noFill/>
        </p:spPr>
        <p:txBody>
          <a:bodyPr wrap="square" rtlCol="0">
            <a:spAutoFit/>
          </a:bodyPr>
          <a:lstStyle/>
          <a:p>
            <a:pPr algn="ctr"/>
            <a:r>
              <a:rPr lang="en-US" sz="7200" dirty="0" smtClean="0">
                <a:solidFill>
                  <a:srgbClr val="505050"/>
                </a:solidFill>
                <a:latin typeface="Calibri"/>
                <a:cs typeface="Calibri"/>
              </a:rPr>
              <a:t>2027</a:t>
            </a:r>
          </a:p>
          <a:p>
            <a:endParaRPr lang="en-US" sz="7200" dirty="0">
              <a:solidFill>
                <a:srgbClr val="505050"/>
              </a:solidFill>
              <a:latin typeface="Calibri"/>
              <a:cs typeface="Calibri"/>
            </a:endParaRPr>
          </a:p>
        </p:txBody>
      </p:sp>
      <p:sp>
        <p:nvSpPr>
          <p:cNvPr id="10" name="Rectangle 9"/>
          <p:cNvSpPr/>
          <p:nvPr/>
        </p:nvSpPr>
        <p:spPr>
          <a:xfrm>
            <a:off x="4950970" y="2734917"/>
            <a:ext cx="3071999" cy="2979530"/>
          </a:xfrm>
          <a:prstGeom prst="rect">
            <a:avLst/>
          </a:prstGeom>
          <a:solidFill>
            <a:srgbClr val="780000"/>
          </a:solidFill>
          <a:ln w="203200" cap="flat" cmpd="sng" algn="ctr">
            <a:solidFill>
              <a:srgbClr val="78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05050"/>
              </a:solidFill>
            </a:endParaRPr>
          </a:p>
        </p:txBody>
      </p:sp>
      <p:sp>
        <p:nvSpPr>
          <p:cNvPr id="12" name="TextBox 11"/>
          <p:cNvSpPr txBox="1"/>
          <p:nvPr/>
        </p:nvSpPr>
        <p:spPr>
          <a:xfrm>
            <a:off x="4978401" y="3073399"/>
            <a:ext cx="2984500" cy="1200329"/>
          </a:xfrm>
          <a:prstGeom prst="rect">
            <a:avLst/>
          </a:prstGeom>
          <a:noFill/>
        </p:spPr>
        <p:txBody>
          <a:bodyPr wrap="square" rtlCol="0">
            <a:spAutoFit/>
          </a:bodyPr>
          <a:lstStyle/>
          <a:p>
            <a:pPr algn="ctr"/>
            <a:r>
              <a:rPr lang="en-US" sz="7200" dirty="0" smtClean="0">
                <a:solidFill>
                  <a:schemeClr val="bg1"/>
                </a:solidFill>
              </a:rPr>
              <a:t>2019</a:t>
            </a:r>
            <a:endParaRPr lang="en-US" sz="7200" dirty="0">
              <a:solidFill>
                <a:schemeClr val="bg1"/>
              </a:solidFill>
            </a:endParaRPr>
          </a:p>
        </p:txBody>
      </p:sp>
      <p:sp>
        <p:nvSpPr>
          <p:cNvPr id="13" name="TextBox 12"/>
          <p:cNvSpPr txBox="1"/>
          <p:nvPr/>
        </p:nvSpPr>
        <p:spPr>
          <a:xfrm>
            <a:off x="5099876" y="4193571"/>
            <a:ext cx="2758035" cy="1631216"/>
          </a:xfrm>
          <a:prstGeom prst="rect">
            <a:avLst/>
          </a:prstGeom>
          <a:noFill/>
        </p:spPr>
        <p:txBody>
          <a:bodyPr wrap="square" rtlCol="0">
            <a:spAutoFit/>
          </a:bodyPr>
          <a:lstStyle/>
          <a:p>
            <a:pPr algn="ctr">
              <a:spcAft>
                <a:spcPts val="600"/>
              </a:spcAft>
            </a:pPr>
            <a:endParaRPr lang="en-US" sz="2400" dirty="0" smtClean="0">
              <a:solidFill>
                <a:schemeClr val="bg1"/>
              </a:solidFill>
              <a:latin typeface="Calibri"/>
              <a:cs typeface="Calibri"/>
            </a:endParaRPr>
          </a:p>
          <a:p>
            <a:pPr algn="ctr">
              <a:spcAft>
                <a:spcPts val="600"/>
              </a:spcAft>
            </a:pPr>
            <a:r>
              <a:rPr lang="en-US" sz="2400" dirty="0" smtClean="0">
                <a:solidFill>
                  <a:schemeClr val="bg1"/>
                </a:solidFill>
                <a:latin typeface="Calibri"/>
                <a:cs typeface="Calibri"/>
              </a:rPr>
              <a:t>FP+ Women Empowerment </a:t>
            </a:r>
          </a:p>
          <a:p>
            <a:endParaRPr lang="en-US" dirty="0">
              <a:solidFill>
                <a:srgbClr val="505050"/>
              </a:solidFill>
            </a:endParaRPr>
          </a:p>
        </p:txBody>
      </p:sp>
      <p:sp>
        <p:nvSpPr>
          <p:cNvPr id="14" name="Slide Number Placeholder 1"/>
          <p:cNvSpPr txBox="1">
            <a:spLocks/>
          </p:cNvSpPr>
          <p:nvPr/>
        </p:nvSpPr>
        <p:spPr>
          <a:xfrm>
            <a:off x="7839655" y="635825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1281719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2"/>
          <p:cNvSpPr>
            <a:spLocks noGrp="1" noChangeArrowheads="1"/>
          </p:cNvSpPr>
          <p:nvPr>
            <p:ph type="ctrTitle"/>
          </p:nvPr>
        </p:nvSpPr>
        <p:spPr>
          <a:xfrm>
            <a:off x="887656" y="806938"/>
            <a:ext cx="7368687" cy="1136162"/>
          </a:xfrm>
        </p:spPr>
        <p:txBody>
          <a:bodyPr>
            <a:normAutofit fontScale="90000"/>
          </a:bodyPr>
          <a:lstStyle/>
          <a:p>
            <a:pPr>
              <a:spcAft>
                <a:spcPts val="1800"/>
              </a:spcAft>
            </a:pPr>
            <a:r>
              <a:rPr lang="en-US" sz="4444" b="1" dirty="0" smtClean="0">
                <a:solidFill>
                  <a:srgbClr val="A0001E"/>
                </a:solidFill>
              </a:rPr>
              <a:t>Average Number of Children</a:t>
            </a:r>
            <a:br>
              <a:rPr lang="en-US" sz="4444" b="1" dirty="0" smtClean="0">
                <a:solidFill>
                  <a:srgbClr val="A0001E"/>
                </a:solidFill>
              </a:rPr>
            </a:br>
            <a:r>
              <a:rPr lang="en-US" sz="2222" dirty="0" smtClean="0">
                <a:solidFill>
                  <a:srgbClr val="505050"/>
                </a:solidFill>
              </a:rPr>
              <a:t>Total Fertility Rate</a:t>
            </a:r>
            <a:br>
              <a:rPr lang="en-US" sz="2222" dirty="0" smtClean="0">
                <a:solidFill>
                  <a:srgbClr val="505050"/>
                </a:solidFill>
              </a:rPr>
            </a:br>
            <a:endParaRPr lang="en-US" sz="2222" dirty="0">
              <a:solidFill>
                <a:srgbClr val="505050"/>
              </a:solidFill>
            </a:endParaRPr>
          </a:p>
        </p:txBody>
      </p:sp>
      <p:sp>
        <p:nvSpPr>
          <p:cNvPr id="4" name="TextBox 3"/>
          <p:cNvSpPr txBox="1"/>
          <p:nvPr/>
        </p:nvSpPr>
        <p:spPr>
          <a:xfrm>
            <a:off x="2372139" y="1838735"/>
            <a:ext cx="4114800" cy="523220"/>
          </a:xfrm>
          <a:prstGeom prst="rect">
            <a:avLst/>
          </a:prstGeom>
          <a:noFill/>
        </p:spPr>
        <p:txBody>
          <a:bodyPr wrap="square" rtlCol="0">
            <a:spAutoFit/>
          </a:bodyPr>
          <a:lstStyle/>
          <a:p>
            <a:pPr algn="ctr"/>
            <a:r>
              <a:rPr lang="en-US" sz="2800" dirty="0" smtClean="0">
                <a:solidFill>
                  <a:srgbClr val="000000"/>
                </a:solidFill>
                <a:latin typeface="Calibri"/>
                <a:cs typeface="Calibri"/>
              </a:rPr>
              <a:t>By 2035</a:t>
            </a:r>
            <a:endParaRPr lang="en-US" sz="2800" dirty="0">
              <a:solidFill>
                <a:srgbClr val="000000"/>
              </a:solidFill>
              <a:latin typeface="Calibri"/>
              <a:cs typeface="Calibri"/>
            </a:endParaRPr>
          </a:p>
        </p:txBody>
      </p:sp>
      <p:cxnSp>
        <p:nvCxnSpPr>
          <p:cNvPr id="6" name="Straight Connector 5"/>
          <p:cNvCxnSpPr/>
          <p:nvPr/>
        </p:nvCxnSpPr>
        <p:spPr>
          <a:xfrm flipV="1">
            <a:off x="927652" y="6196488"/>
            <a:ext cx="7288696" cy="11044"/>
          </a:xfrm>
          <a:prstGeom prst="line">
            <a:avLst/>
          </a:prstGeom>
          <a:ln w="136525" cap="rnd"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993909" y="2756688"/>
            <a:ext cx="3063215" cy="2971011"/>
          </a:xfrm>
          <a:prstGeom prst="rect">
            <a:avLst/>
          </a:prstGeom>
          <a:noFill/>
          <a:ln w="203200" cap="flat" cmpd="sng" algn="ctr">
            <a:solidFill>
              <a:srgbClr val="50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37476" y="4130071"/>
            <a:ext cx="2758035" cy="1415772"/>
          </a:xfrm>
          <a:prstGeom prst="rect">
            <a:avLst/>
          </a:prstGeom>
          <a:noFill/>
        </p:spPr>
        <p:txBody>
          <a:bodyPr wrap="square" rtlCol="0">
            <a:spAutoFit/>
          </a:bodyPr>
          <a:lstStyle/>
          <a:p>
            <a:pPr algn="ctr">
              <a:spcAft>
                <a:spcPts val="1800"/>
              </a:spcAft>
            </a:pPr>
            <a:r>
              <a:rPr lang="en-US" sz="2400" b="1" dirty="0" smtClean="0">
                <a:solidFill>
                  <a:srgbClr val="505050"/>
                </a:solidFill>
                <a:latin typeface="Calibri"/>
                <a:cs typeface="Calibri"/>
              </a:rPr>
              <a:t>Children per woman</a:t>
            </a:r>
          </a:p>
          <a:p>
            <a:pPr algn="ctr">
              <a:spcAft>
                <a:spcPts val="600"/>
              </a:spcAft>
            </a:pPr>
            <a:r>
              <a:rPr lang="en-US" sz="2400" dirty="0" smtClean="0">
                <a:solidFill>
                  <a:srgbClr val="505050"/>
                </a:solidFill>
                <a:latin typeface="Calibri"/>
                <a:cs typeface="Calibri"/>
              </a:rPr>
              <a:t>FP Emphasis</a:t>
            </a:r>
          </a:p>
          <a:p>
            <a:endParaRPr lang="en-US" dirty="0">
              <a:solidFill>
                <a:srgbClr val="505050"/>
              </a:solidFill>
            </a:endParaRPr>
          </a:p>
        </p:txBody>
      </p:sp>
      <p:sp>
        <p:nvSpPr>
          <p:cNvPr id="9" name="TextBox 8"/>
          <p:cNvSpPr txBox="1"/>
          <p:nvPr/>
        </p:nvSpPr>
        <p:spPr>
          <a:xfrm>
            <a:off x="1282700" y="3111499"/>
            <a:ext cx="2461133" cy="2308324"/>
          </a:xfrm>
          <a:prstGeom prst="rect">
            <a:avLst/>
          </a:prstGeom>
          <a:noFill/>
        </p:spPr>
        <p:txBody>
          <a:bodyPr wrap="square" rtlCol="0">
            <a:spAutoFit/>
          </a:bodyPr>
          <a:lstStyle/>
          <a:p>
            <a:pPr algn="ctr"/>
            <a:r>
              <a:rPr lang="en-US" sz="7200" dirty="0" smtClean="0">
                <a:solidFill>
                  <a:srgbClr val="505050"/>
                </a:solidFill>
                <a:latin typeface="Calibri"/>
                <a:cs typeface="Calibri"/>
              </a:rPr>
              <a:t>2.5</a:t>
            </a:r>
          </a:p>
          <a:p>
            <a:pPr algn="ctr"/>
            <a:endParaRPr lang="en-US" sz="7200" dirty="0">
              <a:solidFill>
                <a:srgbClr val="505050"/>
              </a:solidFill>
              <a:latin typeface="Calibri"/>
              <a:cs typeface="Calibri"/>
            </a:endParaRPr>
          </a:p>
        </p:txBody>
      </p:sp>
      <p:sp>
        <p:nvSpPr>
          <p:cNvPr id="10" name="Rectangle 9"/>
          <p:cNvSpPr/>
          <p:nvPr/>
        </p:nvSpPr>
        <p:spPr>
          <a:xfrm>
            <a:off x="4950970" y="2734917"/>
            <a:ext cx="3071999" cy="2979530"/>
          </a:xfrm>
          <a:prstGeom prst="rect">
            <a:avLst/>
          </a:prstGeom>
          <a:solidFill>
            <a:srgbClr val="780000"/>
          </a:solidFill>
          <a:ln w="203200" cap="flat" cmpd="sng" algn="ctr">
            <a:solidFill>
              <a:srgbClr val="78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05050"/>
              </a:solidFill>
            </a:endParaRPr>
          </a:p>
        </p:txBody>
      </p:sp>
      <p:sp>
        <p:nvSpPr>
          <p:cNvPr id="11" name="TextBox 10"/>
          <p:cNvSpPr txBox="1"/>
          <p:nvPr/>
        </p:nvSpPr>
        <p:spPr>
          <a:xfrm>
            <a:off x="5133002" y="4160991"/>
            <a:ext cx="2758035" cy="2231380"/>
          </a:xfrm>
          <a:prstGeom prst="rect">
            <a:avLst/>
          </a:prstGeom>
          <a:noFill/>
        </p:spPr>
        <p:txBody>
          <a:bodyPr wrap="square" rtlCol="0">
            <a:spAutoFit/>
          </a:bodyPr>
          <a:lstStyle/>
          <a:p>
            <a:pPr algn="ctr">
              <a:spcAft>
                <a:spcPts val="1800"/>
              </a:spcAft>
            </a:pPr>
            <a:r>
              <a:rPr lang="en-US" sz="2400" b="1" dirty="0" smtClean="0">
                <a:solidFill>
                  <a:schemeClr val="bg1"/>
                </a:solidFill>
                <a:latin typeface="Calibri"/>
                <a:cs typeface="Calibri"/>
              </a:rPr>
              <a:t>Children per woman</a:t>
            </a:r>
          </a:p>
          <a:p>
            <a:pPr algn="ctr">
              <a:spcAft>
                <a:spcPts val="600"/>
              </a:spcAft>
            </a:pPr>
            <a:r>
              <a:rPr lang="en-US" sz="2400" dirty="0">
                <a:solidFill>
                  <a:srgbClr val="FFFFFF"/>
                </a:solidFill>
                <a:latin typeface="Calibri"/>
                <a:cs typeface="Calibri"/>
              </a:rPr>
              <a:t>FP+ Women Empowerment </a:t>
            </a:r>
          </a:p>
          <a:p>
            <a:pPr algn="ctr">
              <a:spcAft>
                <a:spcPts val="600"/>
              </a:spcAft>
            </a:pPr>
            <a:endParaRPr lang="en-US" sz="2400" dirty="0" smtClean="0">
              <a:solidFill>
                <a:schemeClr val="bg1"/>
              </a:solidFill>
              <a:latin typeface="Calibri"/>
              <a:cs typeface="Calibri"/>
            </a:endParaRPr>
          </a:p>
          <a:p>
            <a:endParaRPr lang="en-US" dirty="0">
              <a:solidFill>
                <a:srgbClr val="505050"/>
              </a:solidFill>
            </a:endParaRPr>
          </a:p>
        </p:txBody>
      </p:sp>
      <p:sp>
        <p:nvSpPr>
          <p:cNvPr id="12" name="TextBox 11"/>
          <p:cNvSpPr txBox="1"/>
          <p:nvPr/>
        </p:nvSpPr>
        <p:spPr>
          <a:xfrm>
            <a:off x="5335651" y="3124199"/>
            <a:ext cx="2246895" cy="2308324"/>
          </a:xfrm>
          <a:prstGeom prst="rect">
            <a:avLst/>
          </a:prstGeom>
          <a:noFill/>
        </p:spPr>
        <p:txBody>
          <a:bodyPr wrap="square" rtlCol="0">
            <a:spAutoFit/>
          </a:bodyPr>
          <a:lstStyle/>
          <a:p>
            <a:pPr algn="ctr"/>
            <a:r>
              <a:rPr lang="en-US" sz="7200" spc="-300" dirty="0" smtClean="0">
                <a:solidFill>
                  <a:srgbClr val="FFFFFF"/>
                </a:solidFill>
                <a:latin typeface="Calibri"/>
                <a:cs typeface="Calibri"/>
              </a:rPr>
              <a:t>2.0</a:t>
            </a:r>
          </a:p>
          <a:p>
            <a:endParaRPr lang="en-US" sz="7200" dirty="0"/>
          </a:p>
        </p:txBody>
      </p:sp>
      <p:sp>
        <p:nvSpPr>
          <p:cNvPr id="13" name="Slide Number Placeholder 1"/>
          <p:cNvSpPr txBox="1">
            <a:spLocks/>
          </p:cNvSpPr>
          <p:nvPr/>
        </p:nvSpPr>
        <p:spPr>
          <a:xfrm>
            <a:off x="7827780" y="635825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207947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2"/>
          <p:cNvSpPr>
            <a:spLocks noGrp="1" noChangeArrowheads="1"/>
          </p:cNvSpPr>
          <p:nvPr>
            <p:ph type="ctrTitle"/>
          </p:nvPr>
        </p:nvSpPr>
        <p:spPr>
          <a:xfrm>
            <a:off x="887656" y="806938"/>
            <a:ext cx="7368687" cy="1136162"/>
          </a:xfrm>
        </p:spPr>
        <p:txBody>
          <a:bodyPr>
            <a:normAutofit fontScale="90000"/>
          </a:bodyPr>
          <a:lstStyle/>
          <a:p>
            <a:pPr>
              <a:spcAft>
                <a:spcPts val="1800"/>
              </a:spcAft>
            </a:pPr>
            <a:r>
              <a:rPr lang="en-US" sz="4444" b="1" dirty="0" smtClean="0">
                <a:solidFill>
                  <a:srgbClr val="A0001E"/>
                </a:solidFill>
              </a:rPr>
              <a:t>Population Size</a:t>
            </a:r>
            <a:br>
              <a:rPr lang="en-US" sz="4444" b="1" dirty="0" smtClean="0">
                <a:solidFill>
                  <a:srgbClr val="A0001E"/>
                </a:solidFill>
              </a:rPr>
            </a:br>
            <a:r>
              <a:rPr lang="en-US" sz="2222" dirty="0" smtClean="0">
                <a:solidFill>
                  <a:srgbClr val="505050"/>
                </a:solidFill>
              </a:rPr>
              <a:t>Total Population</a:t>
            </a:r>
            <a:br>
              <a:rPr lang="en-US" sz="2222" dirty="0" smtClean="0">
                <a:solidFill>
                  <a:srgbClr val="505050"/>
                </a:solidFill>
              </a:rPr>
            </a:br>
            <a:endParaRPr lang="en-US" sz="2222" dirty="0">
              <a:solidFill>
                <a:srgbClr val="505050"/>
              </a:solidFill>
            </a:endParaRPr>
          </a:p>
        </p:txBody>
      </p:sp>
      <p:sp>
        <p:nvSpPr>
          <p:cNvPr id="4" name="TextBox 3"/>
          <p:cNvSpPr txBox="1"/>
          <p:nvPr/>
        </p:nvSpPr>
        <p:spPr>
          <a:xfrm>
            <a:off x="2372139" y="1838735"/>
            <a:ext cx="4114800" cy="523220"/>
          </a:xfrm>
          <a:prstGeom prst="rect">
            <a:avLst/>
          </a:prstGeom>
          <a:noFill/>
        </p:spPr>
        <p:txBody>
          <a:bodyPr wrap="square" rtlCol="0">
            <a:spAutoFit/>
          </a:bodyPr>
          <a:lstStyle/>
          <a:p>
            <a:pPr algn="ctr"/>
            <a:r>
              <a:rPr lang="en-US" sz="2800" dirty="0" smtClean="0">
                <a:solidFill>
                  <a:srgbClr val="000000"/>
                </a:solidFill>
                <a:latin typeface="Calibri"/>
                <a:cs typeface="Calibri"/>
              </a:rPr>
              <a:t>By 2035</a:t>
            </a:r>
            <a:endParaRPr lang="en-US" sz="2800" dirty="0">
              <a:solidFill>
                <a:srgbClr val="000000"/>
              </a:solidFill>
              <a:latin typeface="Calibri"/>
              <a:cs typeface="Calibri"/>
            </a:endParaRPr>
          </a:p>
        </p:txBody>
      </p:sp>
      <p:cxnSp>
        <p:nvCxnSpPr>
          <p:cNvPr id="6" name="Straight Connector 5"/>
          <p:cNvCxnSpPr/>
          <p:nvPr/>
        </p:nvCxnSpPr>
        <p:spPr>
          <a:xfrm flipV="1">
            <a:off x="927652" y="6196488"/>
            <a:ext cx="7288696" cy="11044"/>
          </a:xfrm>
          <a:prstGeom prst="line">
            <a:avLst/>
          </a:prstGeom>
          <a:ln w="136525" cap="rnd"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993909" y="2756688"/>
            <a:ext cx="3063215" cy="2971011"/>
          </a:xfrm>
          <a:prstGeom prst="rect">
            <a:avLst/>
          </a:prstGeom>
          <a:noFill/>
          <a:ln w="203200" cap="flat" cmpd="sng" algn="ctr">
            <a:solidFill>
              <a:srgbClr val="50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37476" y="4053871"/>
            <a:ext cx="2758035" cy="1631216"/>
          </a:xfrm>
          <a:prstGeom prst="rect">
            <a:avLst/>
          </a:prstGeom>
          <a:noFill/>
        </p:spPr>
        <p:txBody>
          <a:bodyPr wrap="square" rtlCol="0">
            <a:spAutoFit/>
          </a:bodyPr>
          <a:lstStyle/>
          <a:p>
            <a:pPr algn="ctr">
              <a:spcAft>
                <a:spcPts val="600"/>
              </a:spcAft>
            </a:pPr>
            <a:r>
              <a:rPr lang="en-US" sz="2400" b="1" dirty="0" smtClean="0">
                <a:solidFill>
                  <a:srgbClr val="505050"/>
                </a:solidFill>
                <a:latin typeface="Calibri"/>
                <a:cs typeface="Calibri"/>
              </a:rPr>
              <a:t>Total population, millions</a:t>
            </a:r>
          </a:p>
          <a:p>
            <a:pPr algn="ctr">
              <a:spcAft>
                <a:spcPts val="600"/>
              </a:spcAft>
            </a:pPr>
            <a:r>
              <a:rPr lang="en-US" sz="2400" dirty="0" smtClean="0">
                <a:solidFill>
                  <a:srgbClr val="505050"/>
                </a:solidFill>
                <a:latin typeface="Calibri"/>
                <a:cs typeface="Calibri"/>
              </a:rPr>
              <a:t>FP Emphasis</a:t>
            </a:r>
          </a:p>
          <a:p>
            <a:endParaRPr lang="en-US" dirty="0">
              <a:solidFill>
                <a:srgbClr val="505050"/>
              </a:solidFill>
            </a:endParaRPr>
          </a:p>
        </p:txBody>
      </p:sp>
      <p:sp>
        <p:nvSpPr>
          <p:cNvPr id="9" name="TextBox 8"/>
          <p:cNvSpPr txBox="1"/>
          <p:nvPr/>
        </p:nvSpPr>
        <p:spPr>
          <a:xfrm>
            <a:off x="1219200" y="3022600"/>
            <a:ext cx="2628900" cy="2308324"/>
          </a:xfrm>
          <a:prstGeom prst="rect">
            <a:avLst/>
          </a:prstGeom>
          <a:noFill/>
        </p:spPr>
        <p:txBody>
          <a:bodyPr wrap="square" rtlCol="0">
            <a:spAutoFit/>
          </a:bodyPr>
          <a:lstStyle/>
          <a:p>
            <a:pPr algn="ctr"/>
            <a:r>
              <a:rPr lang="en-US" sz="7200" dirty="0" smtClean="0">
                <a:solidFill>
                  <a:srgbClr val="505050"/>
                </a:solidFill>
                <a:latin typeface="Calibri"/>
                <a:cs typeface="Calibri"/>
              </a:rPr>
              <a:t>136</a:t>
            </a:r>
          </a:p>
          <a:p>
            <a:pPr algn="ctr"/>
            <a:endParaRPr lang="en-US" sz="7200" dirty="0">
              <a:solidFill>
                <a:srgbClr val="505050"/>
              </a:solidFill>
              <a:latin typeface="Calibri"/>
              <a:cs typeface="Calibri"/>
            </a:endParaRPr>
          </a:p>
        </p:txBody>
      </p:sp>
      <p:sp>
        <p:nvSpPr>
          <p:cNvPr id="10" name="Rectangle 9"/>
          <p:cNvSpPr/>
          <p:nvPr/>
        </p:nvSpPr>
        <p:spPr>
          <a:xfrm>
            <a:off x="4950970" y="2722217"/>
            <a:ext cx="3071999" cy="2979530"/>
          </a:xfrm>
          <a:prstGeom prst="rect">
            <a:avLst/>
          </a:prstGeom>
          <a:solidFill>
            <a:srgbClr val="780000"/>
          </a:solidFill>
          <a:ln w="203200" cap="flat" cmpd="sng" algn="ctr">
            <a:solidFill>
              <a:srgbClr val="78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05050"/>
              </a:solidFill>
            </a:endParaRPr>
          </a:p>
        </p:txBody>
      </p:sp>
      <p:sp>
        <p:nvSpPr>
          <p:cNvPr id="11" name="TextBox 10"/>
          <p:cNvSpPr txBox="1"/>
          <p:nvPr/>
        </p:nvSpPr>
        <p:spPr>
          <a:xfrm>
            <a:off x="5120302" y="4072091"/>
            <a:ext cx="2758035" cy="2446824"/>
          </a:xfrm>
          <a:prstGeom prst="rect">
            <a:avLst/>
          </a:prstGeom>
          <a:noFill/>
        </p:spPr>
        <p:txBody>
          <a:bodyPr wrap="square" rtlCol="0">
            <a:spAutoFit/>
          </a:bodyPr>
          <a:lstStyle/>
          <a:p>
            <a:pPr algn="ctr">
              <a:spcAft>
                <a:spcPts val="600"/>
              </a:spcAft>
            </a:pPr>
            <a:r>
              <a:rPr lang="en-US" sz="2400" b="1" dirty="0" smtClean="0">
                <a:solidFill>
                  <a:schemeClr val="bg1"/>
                </a:solidFill>
                <a:latin typeface="Calibri"/>
                <a:cs typeface="Calibri"/>
              </a:rPr>
              <a:t>Total population, millions</a:t>
            </a:r>
          </a:p>
          <a:p>
            <a:pPr algn="ctr">
              <a:spcAft>
                <a:spcPts val="600"/>
              </a:spcAft>
            </a:pPr>
            <a:r>
              <a:rPr lang="en-US" sz="2400" dirty="0">
                <a:solidFill>
                  <a:srgbClr val="FFFFFF"/>
                </a:solidFill>
                <a:latin typeface="Calibri"/>
                <a:cs typeface="Calibri"/>
              </a:rPr>
              <a:t>FP+ Women Empowerment </a:t>
            </a:r>
          </a:p>
          <a:p>
            <a:pPr algn="ctr">
              <a:spcAft>
                <a:spcPts val="600"/>
              </a:spcAft>
            </a:pPr>
            <a:endParaRPr lang="en-US" sz="2400" dirty="0" smtClean="0">
              <a:solidFill>
                <a:schemeClr val="bg1"/>
              </a:solidFill>
              <a:latin typeface="Calibri"/>
              <a:cs typeface="Calibri"/>
            </a:endParaRPr>
          </a:p>
          <a:p>
            <a:endParaRPr lang="en-US" dirty="0">
              <a:solidFill>
                <a:srgbClr val="505050"/>
              </a:solidFill>
            </a:endParaRPr>
          </a:p>
        </p:txBody>
      </p:sp>
      <p:sp>
        <p:nvSpPr>
          <p:cNvPr id="12" name="TextBox 11"/>
          <p:cNvSpPr txBox="1"/>
          <p:nvPr/>
        </p:nvSpPr>
        <p:spPr>
          <a:xfrm>
            <a:off x="5156201" y="3073399"/>
            <a:ext cx="2578100" cy="2308324"/>
          </a:xfrm>
          <a:prstGeom prst="rect">
            <a:avLst/>
          </a:prstGeom>
          <a:noFill/>
        </p:spPr>
        <p:txBody>
          <a:bodyPr wrap="square" rtlCol="0">
            <a:spAutoFit/>
          </a:bodyPr>
          <a:lstStyle/>
          <a:p>
            <a:pPr algn="ctr"/>
            <a:r>
              <a:rPr lang="en-US" sz="7200" dirty="0" smtClean="0">
                <a:solidFill>
                  <a:srgbClr val="FFFFFF"/>
                </a:solidFill>
                <a:latin typeface="Calibri"/>
                <a:cs typeface="Calibri"/>
              </a:rPr>
              <a:t>120</a:t>
            </a:r>
          </a:p>
          <a:p>
            <a:endParaRPr lang="en-US" sz="7200" dirty="0"/>
          </a:p>
        </p:txBody>
      </p:sp>
      <p:sp>
        <p:nvSpPr>
          <p:cNvPr id="13" name="Slide Number Placeholder 1"/>
          <p:cNvSpPr txBox="1">
            <a:spLocks/>
          </p:cNvSpPr>
          <p:nvPr/>
        </p:nvSpPr>
        <p:spPr>
          <a:xfrm>
            <a:off x="7815905" y="635825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0622627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5461000" cy="6868184"/>
          </a:xfrm>
        </p:spPr>
      </p:pic>
      <p:sp>
        <p:nvSpPr>
          <p:cNvPr id="6" name="Rectangle 5"/>
          <p:cNvSpPr/>
          <p:nvPr/>
        </p:nvSpPr>
        <p:spPr>
          <a:xfrm>
            <a:off x="5461000" y="0"/>
            <a:ext cx="3683000" cy="6858000"/>
          </a:xfrm>
          <a:prstGeom prst="rect">
            <a:avLst/>
          </a:prstGeom>
          <a:solidFill>
            <a:srgbClr val="78000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A0001E"/>
              </a:solidFill>
            </a:endParaRPr>
          </a:p>
        </p:txBody>
      </p:sp>
      <p:sp>
        <p:nvSpPr>
          <p:cNvPr id="14" name="Text Placeholder 8"/>
          <p:cNvSpPr>
            <a:spLocks noGrp="1"/>
          </p:cNvSpPr>
          <p:nvPr>
            <p:ph type="body" sz="quarter" idx="16"/>
          </p:nvPr>
        </p:nvSpPr>
        <p:spPr>
          <a:xfrm flipH="1">
            <a:off x="5915115" y="1929892"/>
            <a:ext cx="3089185" cy="4080992"/>
          </a:xfrm>
        </p:spPr>
        <p:txBody>
          <a:bodyPr/>
          <a:lstStyle/>
          <a:p>
            <a:pPr>
              <a:spcBef>
                <a:spcPts val="0"/>
              </a:spcBef>
              <a:spcAft>
                <a:spcPts val="1200"/>
              </a:spcAft>
            </a:pPr>
            <a:r>
              <a:rPr lang="en-US" sz="3200" dirty="0">
                <a:solidFill>
                  <a:srgbClr val="FFFFFF"/>
                </a:solidFill>
              </a:rPr>
              <a:t>What can we do now to bring about these improvements? </a:t>
            </a:r>
            <a:endParaRPr lang="en-US" sz="2000" dirty="0">
              <a:solidFill>
                <a:srgbClr val="FFFFFF"/>
              </a:solidFill>
            </a:endParaRPr>
          </a:p>
        </p:txBody>
      </p:sp>
      <p:sp>
        <p:nvSpPr>
          <p:cNvPr id="7" name="Text Placeholder 7"/>
          <p:cNvSpPr>
            <a:spLocks noGrp="1"/>
          </p:cNvSpPr>
          <p:nvPr>
            <p:ph type="body" sz="quarter" idx="14"/>
          </p:nvPr>
        </p:nvSpPr>
        <p:spPr>
          <a:xfrm rot="5400000">
            <a:off x="4247670" y="5277330"/>
            <a:ext cx="2794000" cy="367340"/>
          </a:xfrm>
        </p:spPr>
        <p:txBody>
          <a:bodyPr/>
          <a:lstStyle/>
          <a:p>
            <a:r>
              <a:rPr lang="en-US" sz="900" dirty="0"/>
              <a:t>Photo by Michael </a:t>
            </a:r>
            <a:r>
              <a:rPr lang="en-US" sz="900" dirty="0" err="1" smtClean="0"/>
              <a:t>Tewelde</a:t>
            </a:r>
            <a:endParaRPr lang="en-US" sz="900" dirty="0"/>
          </a:p>
        </p:txBody>
      </p:sp>
      <p:sp>
        <p:nvSpPr>
          <p:cNvPr id="8" name="Slide Number Placeholder 1"/>
          <p:cNvSpPr txBox="1">
            <a:spLocks/>
          </p:cNvSpPr>
          <p:nvPr/>
        </p:nvSpPr>
        <p:spPr>
          <a:xfrm>
            <a:off x="7815905" y="6358292"/>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schemeClr val="bg1"/>
              </a:solidFill>
              <a:effectLst/>
              <a:uLnTx/>
              <a:uFillTx/>
              <a:latin typeface="Calibri"/>
              <a:ea typeface="+mn-ea"/>
              <a:cs typeface="Calibri"/>
            </a:endParaRPr>
          </a:p>
        </p:txBody>
      </p:sp>
    </p:spTree>
    <p:extLst>
      <p:ext uri="{BB962C8B-B14F-4D97-AF65-F5344CB8AC3E}">
        <p14:creationId xmlns:p14="http://schemas.microsoft.com/office/powerpoint/2010/main" val="3116710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914400" y="2247900"/>
            <a:ext cx="7617349" cy="3955366"/>
          </a:xfrm>
        </p:spPr>
        <p:txBody>
          <a:bodyPr/>
          <a:lstStyle/>
          <a:p>
            <a:pPr>
              <a:spcBef>
                <a:spcPts val="300"/>
              </a:spcBef>
              <a:spcAft>
                <a:spcPts val="900"/>
              </a:spcAft>
            </a:pPr>
            <a:r>
              <a:rPr lang="en-US" sz="2000" dirty="0"/>
              <a:t>Improve the family planning service quality in terms of accessibility and comprehensiveness.  </a:t>
            </a:r>
          </a:p>
          <a:p>
            <a:pPr>
              <a:spcBef>
                <a:spcPts val="300"/>
              </a:spcBef>
              <a:spcAft>
                <a:spcPts val="900"/>
              </a:spcAft>
            </a:pPr>
            <a:r>
              <a:rPr lang="en-US" sz="2000" dirty="0" smtClean="0">
                <a:solidFill>
                  <a:srgbClr val="A0001E"/>
                </a:solidFill>
              </a:rPr>
              <a:t>Integrate </a:t>
            </a:r>
            <a:r>
              <a:rPr lang="en-US" sz="2000" dirty="0">
                <a:solidFill>
                  <a:srgbClr val="A0001E"/>
                </a:solidFill>
              </a:rPr>
              <a:t>family planning with other maternal and child health services.</a:t>
            </a:r>
          </a:p>
          <a:p>
            <a:pPr>
              <a:spcBef>
                <a:spcPts val="300"/>
              </a:spcBef>
              <a:spcAft>
                <a:spcPts val="900"/>
              </a:spcAft>
            </a:pPr>
            <a:r>
              <a:rPr lang="en-US" sz="2000" dirty="0" smtClean="0"/>
              <a:t>Scale </a:t>
            </a:r>
            <a:r>
              <a:rPr lang="en-US" sz="2000" dirty="0"/>
              <a:t>up family planning services in regions with low contraceptive prevalence (pastoralist and emerging regions</a:t>
            </a:r>
            <a:r>
              <a:rPr lang="en-US" sz="2000" dirty="0" smtClean="0"/>
              <a:t>).</a:t>
            </a:r>
          </a:p>
          <a:p>
            <a:pPr>
              <a:spcBef>
                <a:spcPts val="300"/>
              </a:spcBef>
              <a:spcAft>
                <a:spcPts val="900"/>
              </a:spcAft>
            </a:pPr>
            <a:r>
              <a:rPr lang="en-US" sz="2000" dirty="0">
                <a:solidFill>
                  <a:srgbClr val="A0001E"/>
                </a:solidFill>
              </a:rPr>
              <a:t>Increase </a:t>
            </a:r>
            <a:r>
              <a:rPr lang="en-US" sz="2000" dirty="0" smtClean="0">
                <a:solidFill>
                  <a:srgbClr val="A0001E"/>
                </a:solidFill>
              </a:rPr>
              <a:t>domestic funding for </a:t>
            </a:r>
            <a:r>
              <a:rPr lang="en-US" sz="2000" dirty="0">
                <a:solidFill>
                  <a:srgbClr val="A0001E"/>
                </a:solidFill>
              </a:rPr>
              <a:t>family planning. </a:t>
            </a:r>
          </a:p>
          <a:p>
            <a:pPr>
              <a:spcBef>
                <a:spcPts val="300"/>
              </a:spcBef>
              <a:spcAft>
                <a:spcPts val="900"/>
              </a:spcAft>
            </a:pPr>
            <a:endParaRPr lang="en-US" sz="2000" dirty="0"/>
          </a:p>
        </p:txBody>
      </p:sp>
      <p:sp>
        <p:nvSpPr>
          <p:cNvPr id="5" name="Title 4"/>
          <p:cNvSpPr>
            <a:spLocks noGrp="1"/>
          </p:cNvSpPr>
          <p:nvPr>
            <p:ph type="ctrTitle"/>
          </p:nvPr>
        </p:nvSpPr>
        <p:spPr>
          <a:xfrm>
            <a:off x="811456" y="1192530"/>
            <a:ext cx="7368687" cy="636700"/>
          </a:xfrm>
        </p:spPr>
        <p:txBody>
          <a:bodyPr>
            <a:normAutofit fontScale="90000"/>
          </a:bodyPr>
          <a:lstStyle/>
          <a:p>
            <a:r>
              <a:rPr lang="en-US" b="1" dirty="0" smtClean="0">
                <a:solidFill>
                  <a:srgbClr val="A0001E"/>
                </a:solidFill>
              </a:rPr>
              <a:t>Family Planning Actions</a:t>
            </a:r>
            <a:endParaRPr lang="en-US" b="1" dirty="0">
              <a:solidFill>
                <a:srgbClr val="A0001E"/>
              </a:solidFill>
            </a:endParaRPr>
          </a:p>
        </p:txBody>
      </p:sp>
      <p:pic>
        <p:nvPicPr>
          <p:cNvPr id="7" name="Picture 6" descr="EthopiaSwatch3-03.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73550" y="0"/>
            <a:ext cx="4870450" cy="1762269"/>
          </a:xfrm>
          <a:prstGeom prst="rect">
            <a:avLst/>
          </a:prstGeom>
        </p:spPr>
      </p:pic>
      <p:sp>
        <p:nvSpPr>
          <p:cNvPr id="8" name="Slide Number Placeholder 1"/>
          <p:cNvSpPr txBox="1">
            <a:spLocks/>
          </p:cNvSpPr>
          <p:nvPr/>
        </p:nvSpPr>
        <p:spPr>
          <a:xfrm>
            <a:off x="7827780" y="6346375"/>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716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11456" y="1192530"/>
            <a:ext cx="7368687" cy="636700"/>
          </a:xfrm>
        </p:spPr>
        <p:txBody>
          <a:bodyPr>
            <a:normAutofit fontScale="90000"/>
          </a:bodyPr>
          <a:lstStyle/>
          <a:p>
            <a:r>
              <a:rPr lang="en-US" b="1" dirty="0" smtClean="0">
                <a:solidFill>
                  <a:srgbClr val="A0001E"/>
                </a:solidFill>
              </a:rPr>
              <a:t>Family Planning Actions</a:t>
            </a:r>
            <a:endParaRPr lang="en-US" b="1" dirty="0">
              <a:solidFill>
                <a:srgbClr val="A0001E"/>
              </a:solidFill>
            </a:endParaRPr>
          </a:p>
        </p:txBody>
      </p:sp>
      <p:pic>
        <p:nvPicPr>
          <p:cNvPr id="7" name="Picture 6" descr="EthopiaSwatch3-03.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305300" y="-1"/>
            <a:ext cx="4838700" cy="1762270"/>
          </a:xfrm>
          <a:prstGeom prst="rect">
            <a:avLst/>
          </a:prstGeom>
        </p:spPr>
      </p:pic>
      <p:sp>
        <p:nvSpPr>
          <p:cNvPr id="8" name="Content Placeholder 2"/>
          <p:cNvSpPr txBox="1">
            <a:spLocks/>
          </p:cNvSpPr>
          <p:nvPr/>
        </p:nvSpPr>
        <p:spPr bwMode="auto">
          <a:xfrm>
            <a:off x="920454" y="2218093"/>
            <a:ext cx="7874042" cy="42061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457200" rtl="0" eaLnBrk="0" fontAlgn="base" latinLnBrk="0" hangingPunct="0">
              <a:lnSpc>
                <a:spcPct val="100000"/>
              </a:lnSpc>
              <a:spcBef>
                <a:spcPts val="300"/>
              </a:spcBef>
              <a:spcAft>
                <a:spcPts val="900"/>
              </a:spcAft>
              <a:buClrTx/>
              <a:buSzPct val="75000"/>
              <a:buFont typeface="Wingdings" pitchFamily="2" charset="2"/>
              <a:buNone/>
              <a:tabLst/>
              <a:defRPr/>
            </a:pPr>
            <a:r>
              <a:rPr kumimoji="0" lang="en-US" sz="2000" b="0" i="0" u="none" strike="noStrike" kern="1200" cap="none" spc="0" normalizeH="0" baseline="0" noProof="0" dirty="0" smtClean="0">
                <a:ln>
                  <a:noFill/>
                </a:ln>
                <a:solidFill>
                  <a:srgbClr val="A0001E"/>
                </a:solidFill>
                <a:effectLst/>
                <a:uLnTx/>
                <a:uFillTx/>
                <a:latin typeface="Calibri"/>
                <a:ea typeface="Calibri"/>
                <a:cs typeface="Calibri"/>
              </a:rPr>
              <a:t>Incorporate sexual education in school curricula. </a:t>
            </a:r>
          </a:p>
          <a:p>
            <a:pPr marL="0" marR="0" lvl="0" indent="0" algn="l" defTabSz="457200" rtl="0" eaLnBrk="0" fontAlgn="base" latinLnBrk="0" hangingPunct="0">
              <a:lnSpc>
                <a:spcPct val="100000"/>
              </a:lnSpc>
              <a:spcBef>
                <a:spcPts val="300"/>
              </a:spcBef>
              <a:spcAft>
                <a:spcPts val="900"/>
              </a:spcAft>
              <a:buClrTx/>
              <a:buSzPct val="75000"/>
              <a:buFont typeface="Wingdings" pitchFamily="2" charset="2"/>
              <a:buNone/>
              <a:tabLst/>
              <a:defRPr/>
            </a:pPr>
            <a:r>
              <a:rPr kumimoji="0" lang="en-US" sz="2000" b="0" i="0" u="none" strike="noStrike" kern="1200" cap="none" spc="0" normalizeH="0" baseline="0" noProof="0" dirty="0" smtClean="0">
                <a:ln>
                  <a:noFill/>
                </a:ln>
                <a:solidFill>
                  <a:schemeClr val="tx1"/>
                </a:solidFill>
                <a:effectLst/>
                <a:uLnTx/>
                <a:uFillTx/>
                <a:latin typeface="Calibri"/>
                <a:ea typeface="Calibri"/>
                <a:cs typeface="Calibri"/>
              </a:rPr>
              <a:t>Educate women to use the most appropriate FP method based on their need to space or limit births. </a:t>
            </a:r>
          </a:p>
          <a:p>
            <a:pPr marL="0" marR="0" lvl="0" indent="0" algn="l" defTabSz="457200" rtl="0" eaLnBrk="0" fontAlgn="base" latinLnBrk="0" hangingPunct="0">
              <a:lnSpc>
                <a:spcPct val="100000"/>
              </a:lnSpc>
              <a:spcBef>
                <a:spcPts val="300"/>
              </a:spcBef>
              <a:spcAft>
                <a:spcPts val="900"/>
              </a:spcAft>
              <a:buClrTx/>
              <a:buSzPct val="75000"/>
              <a:buFont typeface="Wingdings" pitchFamily="2" charset="2"/>
              <a:buNone/>
              <a:tabLst/>
              <a:defRPr/>
            </a:pPr>
            <a:r>
              <a:rPr kumimoji="0" lang="en-US" sz="2000" b="0" i="0" u="none" strike="noStrike" kern="1200" cap="none" spc="0" normalizeH="0" baseline="0" noProof="0" dirty="0" smtClean="0">
                <a:ln>
                  <a:noFill/>
                </a:ln>
                <a:solidFill>
                  <a:srgbClr val="A0001E"/>
                </a:solidFill>
                <a:effectLst/>
                <a:uLnTx/>
                <a:uFillTx/>
                <a:latin typeface="Calibri"/>
                <a:ea typeface="Calibri"/>
                <a:cs typeface="Calibri"/>
              </a:rPr>
              <a:t>Engage influential people (e.g., religious leaders, opinion leaders) in promoting family planning. </a:t>
            </a:r>
          </a:p>
          <a:p>
            <a:pPr marL="0" marR="0" lvl="0" indent="0" algn="l" defTabSz="457200" rtl="0" eaLnBrk="0" fontAlgn="base" latinLnBrk="0" hangingPunct="0">
              <a:lnSpc>
                <a:spcPct val="100000"/>
              </a:lnSpc>
              <a:spcBef>
                <a:spcPts val="300"/>
              </a:spcBef>
              <a:spcAft>
                <a:spcPts val="900"/>
              </a:spcAft>
              <a:buClrTx/>
              <a:buSzPct val="75000"/>
              <a:buFont typeface="Wingdings" pitchFamily="2" charset="2"/>
              <a:buNone/>
              <a:tabLst/>
              <a:defRPr/>
            </a:pPr>
            <a:r>
              <a:rPr kumimoji="0" lang="en-US" sz="2000" b="0" i="0" u="none" strike="noStrike" kern="1200" cap="none" spc="0" normalizeH="0" baseline="0" noProof="0" dirty="0" smtClean="0">
                <a:ln>
                  <a:noFill/>
                </a:ln>
                <a:solidFill>
                  <a:schemeClr val="tx1"/>
                </a:solidFill>
                <a:effectLst/>
                <a:uLnTx/>
                <a:uFillTx/>
                <a:latin typeface="Calibri"/>
                <a:ea typeface="Calibri"/>
                <a:cs typeface="Calibri"/>
              </a:rPr>
              <a:t>Give focus to male engagement in supporting reproductive health service utilization. </a:t>
            </a:r>
          </a:p>
          <a:p>
            <a:pPr marL="0" marR="0" lvl="0" indent="0" algn="l" defTabSz="457200" rtl="0" eaLnBrk="0" fontAlgn="base" latinLnBrk="0" hangingPunct="0">
              <a:lnSpc>
                <a:spcPct val="100000"/>
              </a:lnSpc>
              <a:spcBef>
                <a:spcPts val="300"/>
              </a:spcBef>
              <a:spcAft>
                <a:spcPts val="900"/>
              </a:spcAft>
              <a:buClrTx/>
              <a:buSzPct val="75000"/>
              <a:buFont typeface="Wingdings" pitchFamily="2" charset="2"/>
              <a:buNone/>
              <a:tabLst/>
              <a:defRPr/>
            </a:pPr>
            <a:r>
              <a:rPr kumimoji="0" lang="en-US" sz="2000" b="0" i="0" u="none" strike="noStrike" kern="1200" cap="none" spc="0" normalizeH="0" baseline="0" noProof="0" dirty="0" smtClean="0">
                <a:ln>
                  <a:noFill/>
                </a:ln>
                <a:solidFill>
                  <a:srgbClr val="A0001E"/>
                </a:solidFill>
                <a:effectLst/>
                <a:uLnTx/>
                <a:uFillTx/>
                <a:latin typeface="Calibri"/>
                <a:ea typeface="Calibri"/>
                <a:cs typeface="Calibri"/>
              </a:rPr>
              <a:t>Address unmet need among married adolescent girls (ages 15–19).</a:t>
            </a:r>
            <a:endParaRPr kumimoji="0" lang="en-US" sz="2000" b="0" i="0" u="none" strike="noStrike" kern="1200" cap="none" spc="0" normalizeH="0" baseline="0" noProof="0" dirty="0">
              <a:ln>
                <a:noFill/>
              </a:ln>
              <a:solidFill>
                <a:srgbClr val="A0001E"/>
              </a:solidFill>
              <a:effectLst/>
              <a:uLnTx/>
              <a:uFillTx/>
              <a:latin typeface="Calibri"/>
              <a:ea typeface="Calibri"/>
              <a:cs typeface="Calibri"/>
            </a:endParaRPr>
          </a:p>
        </p:txBody>
      </p:sp>
      <p:sp>
        <p:nvSpPr>
          <p:cNvPr id="9" name="Slide Number Placeholder 1"/>
          <p:cNvSpPr txBox="1">
            <a:spLocks/>
          </p:cNvSpPr>
          <p:nvPr/>
        </p:nvSpPr>
        <p:spPr>
          <a:xfrm>
            <a:off x="7815905" y="6354762"/>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rgbClr val="000000"/>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716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7804030" y="6358250"/>
            <a:ext cx="1063869" cy="244475"/>
          </a:xfrm>
        </p:spPr>
        <p:txBody>
          <a:bodyPr/>
          <a:lstStyle/>
          <a:p>
            <a:pPr>
              <a:defRPr/>
            </a:pPr>
            <a:fld id="{9670B5DF-4D20-4247-AF74-62AA17C85FC9}" type="slidenum">
              <a:rPr lang="en-US" sz="1600" smtClean="0"/>
              <a:pPr>
                <a:defRPr/>
              </a:pPr>
              <a:t>28</a:t>
            </a:fld>
            <a:endParaRPr lang="en-US" dirty="0"/>
          </a:p>
        </p:txBody>
      </p:sp>
      <p:sp>
        <p:nvSpPr>
          <p:cNvPr id="3" name="Content Placeholder 2"/>
          <p:cNvSpPr>
            <a:spLocks noGrp="1"/>
          </p:cNvSpPr>
          <p:nvPr>
            <p:ph idx="10"/>
          </p:nvPr>
        </p:nvSpPr>
        <p:spPr>
          <a:xfrm>
            <a:off x="914400" y="2184400"/>
            <a:ext cx="7628779" cy="4706620"/>
          </a:xfrm>
        </p:spPr>
        <p:txBody>
          <a:bodyPr/>
          <a:lstStyle/>
          <a:p>
            <a:pPr>
              <a:spcBef>
                <a:spcPts val="300"/>
              </a:spcBef>
              <a:spcAft>
                <a:spcPts val="900"/>
              </a:spcAft>
            </a:pPr>
            <a:r>
              <a:rPr lang="en-US" sz="2000" dirty="0"/>
              <a:t>Raise awareness among parents on the advantages of educating </a:t>
            </a:r>
            <a:r>
              <a:rPr lang="en-US" sz="2000" dirty="0" smtClean="0"/>
              <a:t>their daughters</a:t>
            </a:r>
            <a:r>
              <a:rPr lang="en-US" sz="2000" dirty="0"/>
              <a:t>. </a:t>
            </a:r>
          </a:p>
          <a:p>
            <a:pPr>
              <a:spcBef>
                <a:spcPts val="300"/>
              </a:spcBef>
              <a:spcAft>
                <a:spcPts val="900"/>
              </a:spcAft>
            </a:pPr>
            <a:r>
              <a:rPr lang="en-US" sz="2000" dirty="0" smtClean="0">
                <a:solidFill>
                  <a:srgbClr val="A0001E"/>
                </a:solidFill>
              </a:rPr>
              <a:t>Make </a:t>
            </a:r>
            <a:r>
              <a:rPr lang="en-US" sz="2000" dirty="0">
                <a:solidFill>
                  <a:srgbClr val="A0001E"/>
                </a:solidFill>
              </a:rPr>
              <a:t>the school environment convenient for </a:t>
            </a:r>
            <a:r>
              <a:rPr lang="en-US" sz="2000" dirty="0" smtClean="0">
                <a:solidFill>
                  <a:srgbClr val="A0001E"/>
                </a:solidFill>
              </a:rPr>
              <a:t>girls. </a:t>
            </a:r>
            <a:endParaRPr lang="en-US" sz="2000" dirty="0">
              <a:solidFill>
                <a:srgbClr val="A0001E"/>
              </a:solidFill>
            </a:endParaRPr>
          </a:p>
          <a:p>
            <a:pPr>
              <a:spcBef>
                <a:spcPts val="300"/>
              </a:spcBef>
              <a:spcAft>
                <a:spcPts val="900"/>
              </a:spcAft>
            </a:pPr>
            <a:r>
              <a:rPr lang="en-US" sz="2000" dirty="0" smtClean="0"/>
              <a:t>Support </a:t>
            </a:r>
            <a:r>
              <a:rPr lang="en-US" sz="2000" dirty="0"/>
              <a:t>girls in school to succeed in completing their education. </a:t>
            </a:r>
            <a:r>
              <a:rPr lang="en-US" sz="2000" dirty="0" smtClean="0">
                <a:solidFill>
                  <a:schemeClr val="tx2"/>
                </a:solidFill>
              </a:rPr>
              <a:t> </a:t>
            </a:r>
            <a:endParaRPr lang="en-US" sz="2000" dirty="0">
              <a:solidFill>
                <a:schemeClr val="tx2"/>
              </a:solidFill>
            </a:endParaRPr>
          </a:p>
          <a:p>
            <a:pPr>
              <a:spcBef>
                <a:spcPts val="300"/>
              </a:spcBef>
              <a:spcAft>
                <a:spcPts val="900"/>
              </a:spcAft>
            </a:pPr>
            <a:r>
              <a:rPr lang="en-US" sz="2000" dirty="0" smtClean="0">
                <a:solidFill>
                  <a:srgbClr val="A0001E"/>
                </a:solidFill>
              </a:rPr>
              <a:t>Make </a:t>
            </a:r>
            <a:r>
              <a:rPr lang="en-US" sz="2000" dirty="0">
                <a:solidFill>
                  <a:srgbClr val="A0001E"/>
                </a:solidFill>
              </a:rPr>
              <a:t>secondary schools accessible (</a:t>
            </a:r>
            <a:r>
              <a:rPr lang="en-US" sz="2000" dirty="0" smtClean="0">
                <a:solidFill>
                  <a:srgbClr val="A0001E"/>
                </a:solidFill>
              </a:rPr>
              <a:t>geographically). </a:t>
            </a:r>
          </a:p>
          <a:p>
            <a:pPr>
              <a:spcBef>
                <a:spcPts val="300"/>
              </a:spcBef>
              <a:spcAft>
                <a:spcPts val="900"/>
              </a:spcAft>
            </a:pPr>
            <a:r>
              <a:rPr lang="en-US" sz="2000" dirty="0"/>
              <a:t>Design a plan to engage educated girls in a productive </a:t>
            </a:r>
            <a:r>
              <a:rPr lang="en-US" sz="2000" dirty="0" smtClean="0"/>
              <a:t>activity.</a:t>
            </a:r>
            <a:endParaRPr lang="en-US" sz="2000" dirty="0"/>
          </a:p>
          <a:p>
            <a:pPr>
              <a:spcBef>
                <a:spcPts val="300"/>
              </a:spcBef>
              <a:spcAft>
                <a:spcPts val="900"/>
              </a:spcAft>
            </a:pPr>
            <a:r>
              <a:rPr lang="en-US" sz="2000" dirty="0" smtClean="0">
                <a:solidFill>
                  <a:srgbClr val="A0001E"/>
                </a:solidFill>
              </a:rPr>
              <a:t>Expand </a:t>
            </a:r>
            <a:r>
              <a:rPr lang="en-US" sz="2000" dirty="0">
                <a:solidFill>
                  <a:srgbClr val="A0001E"/>
                </a:solidFill>
              </a:rPr>
              <a:t>literacy programs for women and girls who are not in school. </a:t>
            </a:r>
          </a:p>
        </p:txBody>
      </p:sp>
      <p:sp>
        <p:nvSpPr>
          <p:cNvPr id="5" name="Title 4"/>
          <p:cNvSpPr>
            <a:spLocks noGrp="1"/>
          </p:cNvSpPr>
          <p:nvPr>
            <p:ph type="ctrTitle"/>
          </p:nvPr>
        </p:nvSpPr>
        <p:spPr>
          <a:xfrm>
            <a:off x="798756" y="1187450"/>
            <a:ext cx="7368687" cy="636700"/>
          </a:xfrm>
        </p:spPr>
        <p:txBody>
          <a:bodyPr>
            <a:normAutofit fontScale="90000"/>
          </a:bodyPr>
          <a:lstStyle/>
          <a:p>
            <a:r>
              <a:rPr lang="en-US" b="1" dirty="0" smtClean="0">
                <a:solidFill>
                  <a:srgbClr val="A0001E"/>
                </a:solidFill>
              </a:rPr>
              <a:t>Girls’ Education Actions</a:t>
            </a:r>
            <a:endParaRPr lang="en-US" b="1" dirty="0">
              <a:solidFill>
                <a:srgbClr val="A0001E"/>
              </a:solidFill>
            </a:endParaRPr>
          </a:p>
        </p:txBody>
      </p:sp>
      <p:pic>
        <p:nvPicPr>
          <p:cNvPr id="7" name="Picture 6" descr="EthopiaSwatch1-01.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69117" y="0"/>
            <a:ext cx="4474883" cy="1714500"/>
          </a:xfrm>
          <a:prstGeom prst="rect">
            <a:avLst/>
          </a:prstGeom>
        </p:spPr>
      </p:pic>
    </p:spTree>
    <p:extLst>
      <p:ext uri="{BB962C8B-B14F-4D97-AF65-F5344CB8AC3E}">
        <p14:creationId xmlns:p14="http://schemas.microsoft.com/office/powerpoint/2010/main" val="42566488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7792154" y="6346375"/>
            <a:ext cx="1063869" cy="244475"/>
          </a:xfrm>
        </p:spPr>
        <p:txBody>
          <a:bodyPr/>
          <a:lstStyle/>
          <a:p>
            <a:pPr>
              <a:defRPr/>
            </a:pPr>
            <a:fld id="{9670B5DF-4D20-4247-AF74-62AA17C85FC9}" type="slidenum">
              <a:rPr lang="en-US" sz="1600" smtClean="0"/>
              <a:pPr>
                <a:defRPr/>
              </a:pPr>
              <a:t>29</a:t>
            </a:fld>
            <a:endParaRPr lang="en-US" sz="1600" dirty="0"/>
          </a:p>
        </p:txBody>
      </p:sp>
      <p:sp>
        <p:nvSpPr>
          <p:cNvPr id="3" name="Content Placeholder 2"/>
          <p:cNvSpPr>
            <a:spLocks noGrp="1"/>
          </p:cNvSpPr>
          <p:nvPr>
            <p:ph idx="10"/>
          </p:nvPr>
        </p:nvSpPr>
        <p:spPr>
          <a:xfrm>
            <a:off x="927100" y="2146300"/>
            <a:ext cx="7616079" cy="4795520"/>
          </a:xfrm>
        </p:spPr>
        <p:txBody>
          <a:bodyPr/>
          <a:lstStyle/>
          <a:p>
            <a:pPr>
              <a:spcBef>
                <a:spcPts val="300"/>
              </a:spcBef>
              <a:spcAft>
                <a:spcPts val="900"/>
              </a:spcAft>
            </a:pPr>
            <a:r>
              <a:rPr lang="en-US" sz="2000" dirty="0"/>
              <a:t>Improve women’s knowledge about the national family law.</a:t>
            </a:r>
          </a:p>
          <a:p>
            <a:pPr>
              <a:spcBef>
                <a:spcPts val="300"/>
              </a:spcBef>
              <a:spcAft>
                <a:spcPts val="900"/>
              </a:spcAft>
            </a:pPr>
            <a:r>
              <a:rPr lang="en-US" sz="2000" dirty="0">
                <a:solidFill>
                  <a:srgbClr val="A0001E"/>
                </a:solidFill>
              </a:rPr>
              <a:t>Reinforce the implementation of laws related to gender-based violence and harmful traditional practices. </a:t>
            </a:r>
          </a:p>
          <a:p>
            <a:pPr>
              <a:spcBef>
                <a:spcPts val="300"/>
              </a:spcBef>
              <a:spcAft>
                <a:spcPts val="900"/>
              </a:spcAft>
            </a:pPr>
            <a:r>
              <a:rPr lang="en-US" sz="2000" dirty="0"/>
              <a:t>Increase </a:t>
            </a:r>
            <a:r>
              <a:rPr lang="en-US" sz="2000" dirty="0" smtClean="0"/>
              <a:t>couples’ </a:t>
            </a:r>
            <a:r>
              <a:rPr lang="en-US" sz="2000" dirty="0"/>
              <a:t>communication and promote gender equality norms to reduce physical, sexual, and emotional violence against women. </a:t>
            </a:r>
          </a:p>
          <a:p>
            <a:pPr>
              <a:spcBef>
                <a:spcPts val="300"/>
              </a:spcBef>
              <a:spcAft>
                <a:spcPts val="900"/>
              </a:spcAft>
            </a:pPr>
            <a:r>
              <a:rPr lang="en-US" sz="2000" dirty="0">
                <a:solidFill>
                  <a:srgbClr val="A0001E"/>
                </a:solidFill>
              </a:rPr>
              <a:t>Educate the community about the advantages of women’s engagement in economic activities. </a:t>
            </a:r>
          </a:p>
          <a:p>
            <a:pPr>
              <a:spcBef>
                <a:spcPts val="300"/>
              </a:spcBef>
              <a:spcAft>
                <a:spcPts val="900"/>
              </a:spcAft>
            </a:pPr>
            <a:r>
              <a:rPr lang="en-US" sz="2000" dirty="0"/>
              <a:t>Support women to engage in income-generating activities by accessing credit through small </a:t>
            </a:r>
            <a:r>
              <a:rPr lang="en-US" sz="2000" dirty="0" smtClean="0"/>
              <a:t>scale </a:t>
            </a:r>
            <a:r>
              <a:rPr lang="en-US" sz="2000" dirty="0"/>
              <a:t>and micro-enterprises.</a:t>
            </a:r>
          </a:p>
          <a:p>
            <a:pPr>
              <a:spcBef>
                <a:spcPts val="300"/>
              </a:spcBef>
              <a:spcAft>
                <a:spcPts val="900"/>
              </a:spcAft>
            </a:pPr>
            <a:r>
              <a:rPr lang="en-US" sz="2000" dirty="0">
                <a:solidFill>
                  <a:srgbClr val="A0001E"/>
                </a:solidFill>
              </a:rPr>
              <a:t>Incorporate gender education in school curricula. </a:t>
            </a:r>
          </a:p>
        </p:txBody>
      </p:sp>
      <p:sp>
        <p:nvSpPr>
          <p:cNvPr id="5" name="Title 4"/>
          <p:cNvSpPr>
            <a:spLocks noGrp="1"/>
          </p:cNvSpPr>
          <p:nvPr>
            <p:ph type="ctrTitle"/>
          </p:nvPr>
        </p:nvSpPr>
        <p:spPr>
          <a:xfrm>
            <a:off x="824156" y="1123950"/>
            <a:ext cx="7368687" cy="636700"/>
          </a:xfrm>
        </p:spPr>
        <p:txBody>
          <a:bodyPr>
            <a:normAutofit fontScale="90000"/>
          </a:bodyPr>
          <a:lstStyle/>
          <a:p>
            <a:r>
              <a:rPr lang="en-US" b="1" dirty="0" smtClean="0">
                <a:solidFill>
                  <a:srgbClr val="A0001E"/>
                </a:solidFill>
              </a:rPr>
              <a:t>Gender Norms Actions</a:t>
            </a:r>
            <a:endParaRPr lang="en-US" b="1" dirty="0">
              <a:solidFill>
                <a:srgbClr val="A0001E"/>
              </a:solidFill>
            </a:endParaRPr>
          </a:p>
        </p:txBody>
      </p:sp>
      <p:pic>
        <p:nvPicPr>
          <p:cNvPr id="7" name="Picture 6" descr="EthopiaSwatch2-02.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58125" y="0"/>
            <a:ext cx="4385876" cy="1714500"/>
          </a:xfrm>
          <a:prstGeom prst="rect">
            <a:avLst/>
          </a:prstGeom>
        </p:spPr>
      </p:pic>
    </p:spTree>
    <p:extLst>
      <p:ext uri="{BB962C8B-B14F-4D97-AF65-F5344CB8AC3E}">
        <p14:creationId xmlns:p14="http://schemas.microsoft.com/office/powerpoint/2010/main" val="1016813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6"/>
          </p:nvPr>
        </p:nvSpPr>
        <p:spPr>
          <a:xfrm>
            <a:off x="882277" y="612610"/>
            <a:ext cx="5747123" cy="1307638"/>
          </a:xfrm>
          <a:ln>
            <a:noFill/>
          </a:ln>
        </p:spPr>
        <p:txBody>
          <a:bodyPr/>
          <a:lstStyle/>
          <a:p>
            <a:r>
              <a:rPr lang="en-US" b="1" dirty="0" smtClean="0">
                <a:solidFill>
                  <a:srgbClr val="A0001E"/>
                </a:solidFill>
              </a:rPr>
              <a:t>Pregnancy and Childbearing</a:t>
            </a:r>
            <a:endParaRPr lang="en-US" b="1" dirty="0">
              <a:solidFill>
                <a:srgbClr val="A0001E"/>
              </a:solidFill>
            </a:endParaRPr>
          </a:p>
        </p:txBody>
      </p:sp>
      <p:sp>
        <p:nvSpPr>
          <p:cNvPr id="12" name="Text Placeholder 11"/>
          <p:cNvSpPr>
            <a:spLocks noGrp="1"/>
          </p:cNvSpPr>
          <p:nvPr>
            <p:ph type="body" sz="quarter" idx="19"/>
          </p:nvPr>
        </p:nvSpPr>
        <p:spPr>
          <a:xfrm>
            <a:off x="895350" y="2258568"/>
            <a:ext cx="5162550" cy="4085909"/>
          </a:xfrm>
        </p:spPr>
        <p:txBody>
          <a:bodyPr/>
          <a:lstStyle/>
          <a:p>
            <a:pPr>
              <a:spcBef>
                <a:spcPts val="300"/>
              </a:spcBef>
              <a:spcAft>
                <a:spcPts val="900"/>
              </a:spcAft>
            </a:pPr>
            <a:r>
              <a:rPr lang="en-US" sz="2000" dirty="0" err="1"/>
              <a:t>Asegedech</a:t>
            </a:r>
            <a:r>
              <a:rPr lang="en-US" sz="2000" dirty="0"/>
              <a:t> and </a:t>
            </a:r>
            <a:r>
              <a:rPr lang="en-US" sz="2000" dirty="0" err="1"/>
              <a:t>Abebe</a:t>
            </a:r>
            <a:r>
              <a:rPr lang="en-US" sz="2000" dirty="0"/>
              <a:t> now have five children: two daughters and three sons</a:t>
            </a:r>
            <a:r>
              <a:rPr lang="en-US" sz="2000" dirty="0" smtClean="0"/>
              <a:t>.</a:t>
            </a:r>
          </a:p>
          <a:p>
            <a:pPr>
              <a:spcBef>
                <a:spcPts val="300"/>
              </a:spcBef>
              <a:spcAft>
                <a:spcPts val="900"/>
              </a:spcAft>
            </a:pPr>
            <a:r>
              <a:rPr lang="en-US" sz="2000" dirty="0">
                <a:solidFill>
                  <a:srgbClr val="A0001E"/>
                </a:solidFill>
              </a:rPr>
              <a:t>She </a:t>
            </a:r>
            <a:r>
              <a:rPr lang="en-US" sz="2000" dirty="0" smtClean="0">
                <a:solidFill>
                  <a:srgbClr val="A0001E"/>
                </a:solidFill>
              </a:rPr>
              <a:t>gave </a:t>
            </a:r>
            <a:r>
              <a:rPr lang="en-US" sz="2000" dirty="0">
                <a:solidFill>
                  <a:srgbClr val="A0001E"/>
                </a:solidFill>
              </a:rPr>
              <a:t>birth </a:t>
            </a:r>
            <a:r>
              <a:rPr lang="en-US" sz="2000" dirty="0" smtClean="0">
                <a:solidFill>
                  <a:srgbClr val="A0001E"/>
                </a:solidFill>
              </a:rPr>
              <a:t>to four of her children at home.</a:t>
            </a:r>
            <a:endParaRPr lang="en-US" sz="2000" dirty="0">
              <a:solidFill>
                <a:srgbClr val="A0001E"/>
              </a:solidFill>
            </a:endParaRPr>
          </a:p>
          <a:p>
            <a:pPr>
              <a:spcBef>
                <a:spcPts val="300"/>
              </a:spcBef>
              <a:spcAft>
                <a:spcPts val="900"/>
              </a:spcAft>
            </a:pPr>
            <a:r>
              <a:rPr lang="en-US" sz="2000" dirty="0" err="1" smtClean="0"/>
              <a:t>Asegedech</a:t>
            </a:r>
            <a:r>
              <a:rPr lang="en-US" sz="2000" dirty="0" smtClean="0"/>
              <a:t> </a:t>
            </a:r>
            <a:r>
              <a:rPr lang="en-US" sz="2000" dirty="0"/>
              <a:t>was pregnant seven </a:t>
            </a:r>
            <a:r>
              <a:rPr lang="en-US" sz="2000" dirty="0" smtClean="0"/>
              <a:t>times but she had one miscarriage and lost one child as an infant. </a:t>
            </a:r>
            <a:endParaRPr lang="en-US" sz="2000" dirty="0"/>
          </a:p>
          <a:p>
            <a:pPr>
              <a:spcBef>
                <a:spcPts val="300"/>
              </a:spcBef>
              <a:spcAft>
                <a:spcPts val="900"/>
              </a:spcAft>
            </a:pPr>
            <a:r>
              <a:rPr lang="en-US" sz="2000" dirty="0" smtClean="0">
                <a:solidFill>
                  <a:srgbClr val="A0001E"/>
                </a:solidFill>
              </a:rPr>
              <a:t>She gave birth to her last child at the nearest health center and started using family planning. </a:t>
            </a:r>
          </a:p>
          <a:p>
            <a:endParaRPr lang="en-US" dirty="0"/>
          </a:p>
        </p:txBody>
      </p:sp>
      <p:sp>
        <p:nvSpPr>
          <p:cNvPr id="11" name="Text Placeholder 9"/>
          <p:cNvSpPr>
            <a:spLocks noGrp="1"/>
          </p:cNvSpPr>
          <p:nvPr>
            <p:ph type="body" sz="quarter" idx="17"/>
          </p:nvPr>
        </p:nvSpPr>
        <p:spPr>
          <a:xfrm rot="16200000">
            <a:off x="5820308" y="5811732"/>
            <a:ext cx="1722873" cy="203412"/>
          </a:xfrm>
        </p:spPr>
        <p:txBody>
          <a:bodyPr/>
          <a:lstStyle/>
          <a:p>
            <a:r>
              <a:rPr lang="en-US" dirty="0" smtClean="0">
                <a:solidFill>
                  <a:schemeClr val="tx1">
                    <a:lumMod val="50000"/>
                    <a:lumOff val="50000"/>
                  </a:schemeClr>
                </a:solidFill>
              </a:rPr>
              <a:t>Photos by </a:t>
            </a:r>
            <a:r>
              <a:rPr lang="en-US" dirty="0">
                <a:solidFill>
                  <a:schemeClr val="tx1">
                    <a:lumMod val="50000"/>
                    <a:lumOff val="50000"/>
                  </a:schemeClr>
                </a:solidFill>
              </a:rPr>
              <a:t>Michael </a:t>
            </a:r>
            <a:r>
              <a:rPr lang="en-US" dirty="0" err="1">
                <a:solidFill>
                  <a:schemeClr val="tx1">
                    <a:lumMod val="50000"/>
                    <a:lumOff val="50000"/>
                  </a:schemeClr>
                </a:solidFill>
              </a:rPr>
              <a:t>Tewelde</a:t>
            </a:r>
            <a:endParaRPr lang="en-US" dirty="0">
              <a:solidFill>
                <a:schemeClr val="tx1">
                  <a:lumMod val="50000"/>
                  <a:lumOff val="50000"/>
                </a:schemeClr>
              </a:solidFill>
            </a:endParaRPr>
          </a:p>
        </p:txBody>
      </p:sp>
      <p:sp>
        <p:nvSpPr>
          <p:cNvPr id="16" name="Slide Number Placeholder 1"/>
          <p:cNvSpPr txBox="1">
            <a:spLocks/>
          </p:cNvSpPr>
          <p:nvPr/>
        </p:nvSpPr>
        <p:spPr>
          <a:xfrm>
            <a:off x="7846787" y="6351566"/>
            <a:ext cx="888999" cy="3079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b="0" i="0" u="none" strike="noStrike" kern="1200" cap="none" spc="0" normalizeH="0" baseline="0" noProof="0" smtClean="0">
                <a:ln>
                  <a:noFill/>
                </a:ln>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b="0" i="0" u="none" strike="noStrike" kern="1200" cap="none" spc="0" normalizeH="0" baseline="0" noProof="0" dirty="0">
              <a:ln>
                <a:noFill/>
              </a:ln>
              <a:effectLst/>
              <a:uLnTx/>
              <a:uFillTx/>
              <a:latin typeface="Calibri"/>
              <a:ea typeface="+mn-ea"/>
              <a:cs typeface="Calibri"/>
            </a:endParaRP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817716" y="2538351"/>
            <a:ext cx="1920240" cy="2098671"/>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r="-659"/>
          <a:stretch/>
        </p:blipFill>
        <p:spPr>
          <a:xfrm>
            <a:off x="6826303" y="4773548"/>
            <a:ext cx="1923723" cy="1914906"/>
          </a:xfrm>
          <a:prstGeom prst="rect">
            <a:avLst/>
          </a:prstGeom>
        </p:spPr>
      </p:pic>
      <p:cxnSp>
        <p:nvCxnSpPr>
          <p:cNvPr id="19" name="Straight Connector 18"/>
          <p:cNvCxnSpPr/>
          <p:nvPr/>
        </p:nvCxnSpPr>
        <p:spPr>
          <a:xfrm>
            <a:off x="6426200" y="2503488"/>
            <a:ext cx="1865086" cy="0"/>
          </a:xfrm>
          <a:prstGeom prst="line">
            <a:avLst/>
          </a:prstGeom>
          <a:ln w="76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604000" y="4751388"/>
            <a:ext cx="2540000" cy="1588"/>
          </a:xfrm>
          <a:prstGeom prst="line">
            <a:avLst/>
          </a:prstGeom>
          <a:ln w="76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817716" y="332500"/>
            <a:ext cx="1932311" cy="205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923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C3D43"/>
        </a:solidFill>
        <a:effectLst/>
      </p:bgPr>
    </p:bg>
    <p:spTree>
      <p:nvGrpSpPr>
        <p:cNvPr id="1" name=""/>
        <p:cNvGrpSpPr/>
        <p:nvPr/>
      </p:nvGrpSpPr>
      <p:grpSpPr>
        <a:xfrm>
          <a:off x="0" y="0"/>
          <a:ext cx="0" cy="0"/>
          <a:chOff x="0" y="0"/>
          <a:chExt cx="0" cy="0"/>
        </a:xfrm>
      </p:grpSpPr>
      <p:sp>
        <p:nvSpPr>
          <p:cNvPr id="11" name="Slide Number Placeholder 1"/>
          <p:cNvSpPr txBox="1">
            <a:spLocks/>
          </p:cNvSpPr>
          <p:nvPr/>
        </p:nvSpPr>
        <p:spPr>
          <a:xfrm>
            <a:off x="7851530" y="647700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05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schemeClr val="bg1"/>
              </a:solidFill>
              <a:effectLst/>
              <a:uLnTx/>
              <a:uFillTx/>
              <a:latin typeface="Calibri"/>
              <a:ea typeface="+mn-ea"/>
              <a:cs typeface="Calibri"/>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3876384" cy="6858000"/>
          </a:xfrm>
          <a:prstGeom prst="rect">
            <a:avLst/>
          </a:prstGeom>
        </p:spPr>
      </p:pic>
      <p:sp>
        <p:nvSpPr>
          <p:cNvPr id="7" name="Rectangle 6"/>
          <p:cNvSpPr/>
          <p:nvPr/>
        </p:nvSpPr>
        <p:spPr>
          <a:xfrm>
            <a:off x="3606800" y="0"/>
            <a:ext cx="5537200" cy="6858000"/>
          </a:xfrm>
          <a:prstGeom prst="rect">
            <a:avLst/>
          </a:prstGeom>
          <a:solidFill>
            <a:srgbClr val="50505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A0001E"/>
              </a:solidFill>
            </a:endParaRPr>
          </a:p>
        </p:txBody>
      </p:sp>
      <p:sp>
        <p:nvSpPr>
          <p:cNvPr id="9" name="Text Placeholder 8"/>
          <p:cNvSpPr>
            <a:spLocks noGrp="1"/>
          </p:cNvSpPr>
          <p:nvPr>
            <p:ph type="body" sz="quarter" idx="16"/>
          </p:nvPr>
        </p:nvSpPr>
        <p:spPr>
          <a:xfrm>
            <a:off x="4255934" y="4047490"/>
            <a:ext cx="4405466" cy="2108936"/>
          </a:xfrm>
        </p:spPr>
        <p:txBody>
          <a:bodyPr/>
          <a:lstStyle/>
          <a:p>
            <a:pPr>
              <a:spcBef>
                <a:spcPts val="0"/>
              </a:spcBef>
              <a:spcAft>
                <a:spcPts val="1200"/>
              </a:spcAft>
            </a:pPr>
            <a:r>
              <a:rPr lang="en-US" sz="3200" dirty="0">
                <a:solidFill>
                  <a:schemeClr val="bg1"/>
                </a:solidFill>
              </a:rPr>
              <a:t>What do these changes mean for </a:t>
            </a:r>
            <a:r>
              <a:rPr lang="en-US" sz="3200" dirty="0" err="1">
                <a:solidFill>
                  <a:schemeClr val="bg1"/>
                </a:solidFill>
              </a:rPr>
              <a:t>Asegedech</a:t>
            </a:r>
            <a:r>
              <a:rPr lang="en-US" sz="3200" dirty="0">
                <a:solidFill>
                  <a:schemeClr val="bg1"/>
                </a:solidFill>
              </a:rPr>
              <a:t> and her family?</a:t>
            </a:r>
            <a:endParaRPr lang="en-US" sz="2000" dirty="0">
              <a:solidFill>
                <a:schemeClr val="bg1"/>
              </a:solidFill>
            </a:endParaRPr>
          </a:p>
        </p:txBody>
      </p:sp>
      <p:sp>
        <p:nvSpPr>
          <p:cNvPr id="8" name="Text Placeholder 7"/>
          <p:cNvSpPr>
            <a:spLocks noGrp="1"/>
          </p:cNvSpPr>
          <p:nvPr>
            <p:ph type="body" sz="quarter" idx="14"/>
          </p:nvPr>
        </p:nvSpPr>
        <p:spPr>
          <a:xfrm rot="5400000">
            <a:off x="2837475" y="5721335"/>
            <a:ext cx="1905990" cy="367340"/>
          </a:xfrm>
        </p:spPr>
        <p:txBody>
          <a:bodyPr/>
          <a:lstStyle/>
          <a:p>
            <a:r>
              <a:rPr lang="en-US" sz="900" dirty="0"/>
              <a:t>Photo by Michael </a:t>
            </a:r>
            <a:r>
              <a:rPr lang="en-US" sz="900" dirty="0" err="1"/>
              <a:t>Tewelde</a:t>
            </a:r>
            <a:endParaRPr lang="en-US" sz="900" dirty="0"/>
          </a:p>
        </p:txBody>
      </p:sp>
      <p:sp>
        <p:nvSpPr>
          <p:cNvPr id="13" name="Slide Number Placeholder 1"/>
          <p:cNvSpPr>
            <a:spLocks noGrp="1"/>
          </p:cNvSpPr>
          <p:nvPr>
            <p:ph type="sldNum" sz="quarter" idx="14"/>
          </p:nvPr>
        </p:nvSpPr>
        <p:spPr>
          <a:xfrm>
            <a:off x="7815904" y="6449762"/>
            <a:ext cx="1063869" cy="244475"/>
          </a:xfrm>
        </p:spPr>
        <p:txBody>
          <a:bodyPr/>
          <a:lstStyle/>
          <a:p>
            <a:pPr>
              <a:defRPr/>
            </a:pPr>
            <a:fld id="{9670B5DF-4D20-4247-AF74-62AA17C85FC9}" type="slidenum">
              <a:rPr lang="en-US" sz="1600" smtClean="0">
                <a:solidFill>
                  <a:schemeClr val="bg1"/>
                </a:solidFill>
              </a:rPr>
              <a:pPr>
                <a:defRPr/>
              </a:pPr>
              <a:t>30</a:t>
            </a:fld>
            <a:endParaRPr lang="en-US" sz="700" dirty="0">
              <a:solidFill>
                <a:schemeClr val="bg1"/>
              </a:solidFill>
            </a:endParaRPr>
          </a:p>
        </p:txBody>
      </p:sp>
    </p:spTree>
    <p:extLst>
      <p:ext uri="{BB962C8B-B14F-4D97-AF65-F5344CB8AC3E}">
        <p14:creationId xmlns:p14="http://schemas.microsoft.com/office/powerpoint/2010/main" val="2295710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01501201339.pdf"/>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1587500" y="1587500"/>
            <a:ext cx="6858000" cy="3683000"/>
          </a:xfrm>
          <a:prstGeom prst="rect">
            <a:avLst/>
          </a:prstGeom>
        </p:spPr>
      </p:pic>
      <p:sp>
        <p:nvSpPr>
          <p:cNvPr id="2" name="Slide Number Placeholder 1"/>
          <p:cNvSpPr>
            <a:spLocks noGrp="1"/>
          </p:cNvSpPr>
          <p:nvPr>
            <p:ph type="sldNum" sz="quarter" idx="12"/>
          </p:nvPr>
        </p:nvSpPr>
        <p:spPr>
          <a:xfrm>
            <a:off x="7800947" y="6358246"/>
            <a:ext cx="1066797" cy="244475"/>
          </a:xfrm>
        </p:spPr>
        <p:txBody>
          <a:bodyPr/>
          <a:lstStyle/>
          <a:p>
            <a:pPr algn="r">
              <a:defRPr/>
            </a:pPr>
            <a:fld id="{9670B5DF-4D20-4247-AF74-62AA17C85FC9}" type="slidenum">
              <a:rPr lang="en-US" sz="1600" smtClean="0"/>
              <a:pPr algn="r">
                <a:defRPr/>
              </a:pPr>
              <a:t>31</a:t>
            </a:fld>
            <a:endParaRPr lang="en-US" sz="1600" dirty="0"/>
          </a:p>
        </p:txBody>
      </p:sp>
      <p:sp>
        <p:nvSpPr>
          <p:cNvPr id="10" name="Text Placeholder 9"/>
          <p:cNvSpPr>
            <a:spLocks noGrp="1"/>
          </p:cNvSpPr>
          <p:nvPr>
            <p:ph type="body" sz="quarter" idx="16"/>
          </p:nvPr>
        </p:nvSpPr>
        <p:spPr>
          <a:xfrm>
            <a:off x="4521200" y="692979"/>
            <a:ext cx="3942863" cy="643246"/>
          </a:xfrm>
        </p:spPr>
        <p:txBody>
          <a:bodyPr/>
          <a:lstStyle/>
          <a:p>
            <a:pPr>
              <a:lnSpc>
                <a:spcPct val="150000"/>
              </a:lnSpc>
            </a:pPr>
            <a:r>
              <a:rPr lang="en-US" b="1" dirty="0" err="1">
                <a:solidFill>
                  <a:srgbClr val="A0001E"/>
                </a:solidFill>
              </a:rPr>
              <a:t>Asegedech</a:t>
            </a:r>
            <a:endParaRPr lang="en-US" b="1" dirty="0">
              <a:solidFill>
                <a:srgbClr val="A0001E"/>
              </a:solidFill>
            </a:endParaRPr>
          </a:p>
        </p:txBody>
      </p:sp>
      <p:sp>
        <p:nvSpPr>
          <p:cNvPr id="12" name="Text Placeholder 11"/>
          <p:cNvSpPr>
            <a:spLocks noGrp="1"/>
          </p:cNvSpPr>
          <p:nvPr>
            <p:ph type="body" sz="quarter" idx="19"/>
          </p:nvPr>
        </p:nvSpPr>
        <p:spPr>
          <a:xfrm>
            <a:off x="4495800" y="1676400"/>
            <a:ext cx="4216400" cy="4635500"/>
          </a:xfrm>
        </p:spPr>
        <p:txBody>
          <a:bodyPr/>
          <a:lstStyle/>
          <a:p>
            <a:pPr>
              <a:spcBef>
                <a:spcPts val="300"/>
              </a:spcBef>
              <a:spcAft>
                <a:spcPts val="900"/>
              </a:spcAft>
            </a:pPr>
            <a:r>
              <a:rPr lang="en-US" sz="2000" dirty="0"/>
              <a:t>Communication becomes more frequent between </a:t>
            </a:r>
            <a:r>
              <a:rPr lang="en-US" sz="2000" dirty="0" err="1"/>
              <a:t>Asegedech</a:t>
            </a:r>
            <a:r>
              <a:rPr lang="en-US" sz="2000" dirty="0"/>
              <a:t> and </a:t>
            </a:r>
            <a:r>
              <a:rPr lang="en-US" sz="2000" dirty="0" err="1"/>
              <a:t>Abebe</a:t>
            </a:r>
            <a:r>
              <a:rPr lang="en-US" sz="2000" dirty="0"/>
              <a:t>. </a:t>
            </a:r>
          </a:p>
          <a:p>
            <a:pPr>
              <a:spcBef>
                <a:spcPts val="300"/>
              </a:spcBef>
              <a:spcAft>
                <a:spcPts val="900"/>
              </a:spcAft>
            </a:pPr>
            <a:r>
              <a:rPr lang="en-US" sz="2000" dirty="0" err="1">
                <a:solidFill>
                  <a:srgbClr val="A0001E"/>
                </a:solidFill>
              </a:rPr>
              <a:t>Abebe</a:t>
            </a:r>
            <a:r>
              <a:rPr lang="en-US" sz="2000" dirty="0">
                <a:solidFill>
                  <a:srgbClr val="A0001E"/>
                </a:solidFill>
              </a:rPr>
              <a:t> stops using physical violence against her.</a:t>
            </a:r>
          </a:p>
          <a:p>
            <a:pPr>
              <a:spcBef>
                <a:spcPts val="300"/>
              </a:spcBef>
              <a:spcAft>
                <a:spcPts val="900"/>
              </a:spcAft>
            </a:pPr>
            <a:r>
              <a:rPr lang="en-US" sz="2000" dirty="0" err="1"/>
              <a:t>Asegedech</a:t>
            </a:r>
            <a:r>
              <a:rPr lang="en-US" sz="2000" dirty="0"/>
              <a:t> starts going </a:t>
            </a:r>
            <a:r>
              <a:rPr lang="en-US" sz="2000" dirty="0" smtClean="0"/>
              <a:t>to </a:t>
            </a:r>
            <a:r>
              <a:rPr lang="en-US" sz="2000" dirty="0"/>
              <a:t>literacy class and participates in a small savings group in the </a:t>
            </a:r>
            <a:r>
              <a:rPr lang="en-US" sz="2000" dirty="0" smtClean="0"/>
              <a:t>village</a:t>
            </a:r>
            <a:r>
              <a:rPr lang="en-US" sz="2000" dirty="0"/>
              <a:t>.</a:t>
            </a:r>
            <a:r>
              <a:rPr lang="en-US" sz="2000" dirty="0" smtClean="0"/>
              <a:t> </a:t>
            </a:r>
          </a:p>
          <a:p>
            <a:pPr>
              <a:spcBef>
                <a:spcPts val="300"/>
              </a:spcBef>
              <a:spcAft>
                <a:spcPts val="900"/>
              </a:spcAft>
            </a:pPr>
            <a:r>
              <a:rPr lang="en-US" sz="2000" dirty="0" smtClean="0">
                <a:solidFill>
                  <a:srgbClr val="A0001E"/>
                </a:solidFill>
              </a:rPr>
              <a:t>She </a:t>
            </a:r>
            <a:r>
              <a:rPr lang="en-US" sz="2000" dirty="0">
                <a:solidFill>
                  <a:srgbClr val="A0001E"/>
                </a:solidFill>
              </a:rPr>
              <a:t>and </a:t>
            </a:r>
            <a:r>
              <a:rPr lang="en-US" sz="2000" dirty="0" err="1">
                <a:solidFill>
                  <a:srgbClr val="A0001E"/>
                </a:solidFill>
              </a:rPr>
              <a:t>Abebe</a:t>
            </a:r>
            <a:r>
              <a:rPr lang="en-US" sz="2000" dirty="0">
                <a:solidFill>
                  <a:srgbClr val="A0001E"/>
                </a:solidFill>
              </a:rPr>
              <a:t> decide to stop </a:t>
            </a:r>
            <a:r>
              <a:rPr lang="en-US" sz="2000" dirty="0" smtClean="0">
                <a:solidFill>
                  <a:srgbClr val="A0001E"/>
                </a:solidFill>
              </a:rPr>
              <a:t>having children</a:t>
            </a:r>
            <a:r>
              <a:rPr lang="en-US" sz="2000" dirty="0">
                <a:solidFill>
                  <a:srgbClr val="A0001E"/>
                </a:solidFill>
              </a:rPr>
              <a:t>, and she starts </a:t>
            </a:r>
            <a:r>
              <a:rPr lang="en-US" sz="2000" dirty="0" smtClean="0">
                <a:solidFill>
                  <a:srgbClr val="A0001E"/>
                </a:solidFill>
              </a:rPr>
              <a:t>using an appropriate FP </a:t>
            </a:r>
            <a:r>
              <a:rPr lang="en-US" sz="2000" dirty="0">
                <a:solidFill>
                  <a:srgbClr val="A0001E"/>
                </a:solidFill>
              </a:rPr>
              <a:t>method. </a:t>
            </a:r>
          </a:p>
          <a:p>
            <a:pPr>
              <a:spcBef>
                <a:spcPts val="300"/>
              </a:spcBef>
              <a:spcAft>
                <a:spcPts val="900"/>
              </a:spcAft>
            </a:pPr>
            <a:r>
              <a:rPr lang="en-US" sz="2000" dirty="0"/>
              <a:t>Their children attend school and go to the health center when </a:t>
            </a:r>
            <a:r>
              <a:rPr lang="en-US" sz="2000" dirty="0" smtClean="0"/>
              <a:t>needed. </a:t>
            </a:r>
            <a:endParaRPr lang="en-US" sz="2000" dirty="0"/>
          </a:p>
        </p:txBody>
      </p:sp>
      <p:sp>
        <p:nvSpPr>
          <p:cNvPr id="11" name="Text Placeholder 7"/>
          <p:cNvSpPr>
            <a:spLocks noGrp="1"/>
          </p:cNvSpPr>
          <p:nvPr>
            <p:ph type="body" sz="quarter" idx="14"/>
          </p:nvPr>
        </p:nvSpPr>
        <p:spPr>
          <a:xfrm rot="5400000">
            <a:off x="3140130" y="5922392"/>
            <a:ext cx="1478480" cy="392740"/>
          </a:xfrm>
        </p:spPr>
        <p:txBody>
          <a:bodyPr/>
          <a:lstStyle/>
          <a:p>
            <a:r>
              <a:rPr lang="en-US" sz="900" dirty="0"/>
              <a:t>Photo by Michael </a:t>
            </a:r>
            <a:r>
              <a:rPr lang="en-US" sz="900" dirty="0" err="1"/>
              <a:t>Tewelde</a:t>
            </a:r>
            <a:endParaRPr lang="en-US" sz="900" dirty="0"/>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00"/>
          <a:stretch/>
        </p:blipFill>
        <p:spPr bwMode="auto">
          <a:xfrm>
            <a:off x="-6" y="640079"/>
            <a:ext cx="3723503"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16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800947" y="6358250"/>
            <a:ext cx="1066797" cy="244475"/>
          </a:xfrm>
        </p:spPr>
        <p:txBody>
          <a:bodyPr/>
          <a:lstStyle/>
          <a:p>
            <a:pPr algn="r">
              <a:defRPr/>
            </a:pPr>
            <a:fld id="{9670B5DF-4D20-4247-AF74-62AA17C85FC9}" type="slidenum">
              <a:rPr lang="en-US" sz="1600" smtClean="0"/>
              <a:pPr algn="r">
                <a:defRPr/>
              </a:pPr>
              <a:t>32</a:t>
            </a:fld>
            <a:endParaRPr lang="en-US" sz="1600" dirty="0"/>
          </a:p>
        </p:txBody>
      </p:sp>
      <p:sp>
        <p:nvSpPr>
          <p:cNvPr id="10" name="Text Placeholder 9"/>
          <p:cNvSpPr>
            <a:spLocks noGrp="1"/>
          </p:cNvSpPr>
          <p:nvPr>
            <p:ph type="body" sz="quarter" idx="16"/>
          </p:nvPr>
        </p:nvSpPr>
        <p:spPr>
          <a:xfrm>
            <a:off x="4521200" y="672659"/>
            <a:ext cx="3942863" cy="643246"/>
          </a:xfrm>
        </p:spPr>
        <p:txBody>
          <a:bodyPr/>
          <a:lstStyle/>
          <a:p>
            <a:pPr>
              <a:lnSpc>
                <a:spcPct val="150000"/>
              </a:lnSpc>
            </a:pPr>
            <a:r>
              <a:rPr lang="en-US" b="1" dirty="0" err="1" smtClean="0">
                <a:solidFill>
                  <a:srgbClr val="A0001E"/>
                </a:solidFill>
              </a:rPr>
              <a:t>Alem</a:t>
            </a:r>
            <a:endParaRPr lang="en-US" b="1" dirty="0">
              <a:solidFill>
                <a:srgbClr val="A0001E"/>
              </a:solidFill>
            </a:endParaRPr>
          </a:p>
        </p:txBody>
      </p:sp>
      <p:sp>
        <p:nvSpPr>
          <p:cNvPr id="12" name="Text Placeholder 11"/>
          <p:cNvSpPr>
            <a:spLocks noGrp="1"/>
          </p:cNvSpPr>
          <p:nvPr>
            <p:ph type="body" sz="quarter" idx="19"/>
          </p:nvPr>
        </p:nvSpPr>
        <p:spPr>
          <a:xfrm>
            <a:off x="4521200" y="1649178"/>
            <a:ext cx="4305299" cy="5013794"/>
          </a:xfrm>
        </p:spPr>
        <p:txBody>
          <a:bodyPr/>
          <a:lstStyle/>
          <a:p>
            <a:pPr>
              <a:spcBef>
                <a:spcPts val="300"/>
              </a:spcBef>
              <a:spcAft>
                <a:spcPts val="900"/>
              </a:spcAft>
            </a:pPr>
            <a:r>
              <a:rPr lang="en-US" sz="2000" dirty="0"/>
              <a:t>Alem, </a:t>
            </a:r>
            <a:r>
              <a:rPr lang="en-US" sz="2000" dirty="0" err="1"/>
              <a:t>Asegedech’s</a:t>
            </a:r>
            <a:r>
              <a:rPr lang="en-US" sz="2000" dirty="0"/>
              <a:t> first </a:t>
            </a:r>
            <a:r>
              <a:rPr lang="en-US" sz="2000" dirty="0" smtClean="0"/>
              <a:t>daughter, completes secondary education.</a:t>
            </a:r>
            <a:endParaRPr lang="en-US" sz="2000" dirty="0"/>
          </a:p>
          <a:p>
            <a:pPr>
              <a:spcBef>
                <a:spcPts val="300"/>
              </a:spcBef>
              <a:spcAft>
                <a:spcPts val="900"/>
              </a:spcAft>
            </a:pPr>
            <a:r>
              <a:rPr lang="en-US" sz="2000" dirty="0">
                <a:solidFill>
                  <a:srgbClr val="A0001E"/>
                </a:solidFill>
              </a:rPr>
              <a:t>She starts her own small poultry business in a nearby town by accessing money from a savings and credit association. </a:t>
            </a:r>
          </a:p>
          <a:p>
            <a:pPr>
              <a:spcBef>
                <a:spcPts val="300"/>
              </a:spcBef>
              <a:spcAft>
                <a:spcPts val="900"/>
              </a:spcAft>
            </a:pPr>
            <a:r>
              <a:rPr lang="en-US" sz="2000" dirty="0"/>
              <a:t>She is circumcised at a young age.   </a:t>
            </a:r>
          </a:p>
          <a:p>
            <a:pPr>
              <a:spcBef>
                <a:spcPts val="300"/>
              </a:spcBef>
              <a:spcAft>
                <a:spcPts val="900"/>
              </a:spcAft>
            </a:pPr>
            <a:r>
              <a:rPr lang="en-US" sz="2000" dirty="0">
                <a:solidFill>
                  <a:srgbClr val="A0001E"/>
                </a:solidFill>
              </a:rPr>
              <a:t>She marries a man she met in the town at</a:t>
            </a:r>
            <a:r>
              <a:rPr lang="en-US" sz="2000" dirty="0" smtClean="0">
                <a:solidFill>
                  <a:srgbClr val="A0001E"/>
                </a:solidFill>
              </a:rPr>
              <a:t> age </a:t>
            </a:r>
            <a:r>
              <a:rPr lang="en-US" sz="2000" dirty="0">
                <a:solidFill>
                  <a:srgbClr val="A0001E"/>
                </a:solidFill>
              </a:rPr>
              <a:t>18. </a:t>
            </a:r>
          </a:p>
          <a:p>
            <a:pPr>
              <a:spcBef>
                <a:spcPts val="300"/>
              </a:spcBef>
              <a:spcAft>
                <a:spcPts val="900"/>
              </a:spcAft>
            </a:pPr>
            <a:r>
              <a:rPr lang="en-US" sz="2000" dirty="0"/>
              <a:t>At age 20, she has her first </a:t>
            </a:r>
            <a:r>
              <a:rPr lang="en-US" sz="2000" dirty="0" smtClean="0"/>
              <a:t>child</a:t>
            </a:r>
            <a:r>
              <a:rPr lang="en-US" sz="2000" dirty="0"/>
              <a:t>.</a:t>
            </a:r>
          </a:p>
          <a:p>
            <a:pPr>
              <a:spcBef>
                <a:spcPts val="300"/>
              </a:spcBef>
              <a:spcAft>
                <a:spcPts val="900"/>
              </a:spcAft>
            </a:pPr>
            <a:r>
              <a:rPr lang="en-US" sz="2000" dirty="0">
                <a:solidFill>
                  <a:srgbClr val="A0001E"/>
                </a:solidFill>
              </a:rPr>
              <a:t>She hopes to have </a:t>
            </a:r>
            <a:r>
              <a:rPr lang="en-US" sz="2000" dirty="0" smtClean="0">
                <a:solidFill>
                  <a:srgbClr val="A0001E"/>
                </a:solidFill>
              </a:rPr>
              <a:t>three children</a:t>
            </a:r>
            <a:r>
              <a:rPr lang="en-US" sz="2000" dirty="0">
                <a:solidFill>
                  <a:srgbClr val="A0001E"/>
                </a:solidFill>
              </a:rPr>
              <a:t>, and she uses family planning to space her </a:t>
            </a:r>
            <a:r>
              <a:rPr lang="en-US" sz="2000" dirty="0" smtClean="0">
                <a:solidFill>
                  <a:srgbClr val="A0001E"/>
                </a:solidFill>
              </a:rPr>
              <a:t>pregnancies.</a:t>
            </a:r>
            <a:endParaRPr lang="en-US" sz="2000" dirty="0">
              <a:solidFill>
                <a:srgbClr val="A0001E"/>
              </a:solidFill>
            </a:endParaRPr>
          </a:p>
        </p:txBody>
      </p:sp>
      <p:sp>
        <p:nvSpPr>
          <p:cNvPr id="6" name="TextBox 5"/>
          <p:cNvSpPr txBox="1"/>
          <p:nvPr/>
        </p:nvSpPr>
        <p:spPr>
          <a:xfrm>
            <a:off x="755120" y="717019"/>
            <a:ext cx="1797580" cy="307777"/>
          </a:xfrm>
          <a:prstGeom prst="rect">
            <a:avLst/>
          </a:prstGeom>
          <a:noFill/>
        </p:spPr>
        <p:txBody>
          <a:bodyPr wrap="square" rtlCol="0">
            <a:spAutoFit/>
          </a:bodyPr>
          <a:lstStyle/>
          <a:p>
            <a:r>
              <a:rPr lang="en-US" sz="1400" dirty="0">
                <a:solidFill>
                  <a:schemeClr val="tx1">
                    <a:lumMod val="50000"/>
                    <a:lumOff val="50000"/>
                  </a:schemeClr>
                </a:solidFill>
                <a:latin typeface="Calibri"/>
                <a:ea typeface="Calibri"/>
                <a:cs typeface="Calibri"/>
              </a:rPr>
              <a:t>Photo by Ellen Smith</a:t>
            </a:r>
          </a:p>
        </p:txBody>
      </p:sp>
      <p:pic>
        <p:nvPicPr>
          <p:cNvPr id="11" name="Picture 10" descr="201501201339.pdf"/>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1673226" y="1520827"/>
            <a:ext cx="6858002" cy="3816350"/>
          </a:xfrm>
          <a:prstGeom prst="rect">
            <a:avLst/>
          </a:prstGeom>
        </p:spPr>
      </p:pic>
      <p:sp>
        <p:nvSpPr>
          <p:cNvPr id="13" name="Text Placeholder 7"/>
          <p:cNvSpPr>
            <a:spLocks noGrp="1"/>
          </p:cNvSpPr>
          <p:nvPr>
            <p:ph type="body" sz="quarter" idx="14"/>
          </p:nvPr>
        </p:nvSpPr>
        <p:spPr>
          <a:xfrm rot="5400000">
            <a:off x="3109203" y="5910518"/>
            <a:ext cx="1502234" cy="392740"/>
          </a:xfrm>
        </p:spPr>
        <p:txBody>
          <a:bodyPr/>
          <a:lstStyle/>
          <a:p>
            <a:r>
              <a:rPr lang="en-US" sz="900" dirty="0"/>
              <a:t>Photo by Michael </a:t>
            </a:r>
            <a:r>
              <a:rPr lang="en-US" sz="900" dirty="0" err="1"/>
              <a:t>Tewelde</a:t>
            </a:r>
            <a:endParaRPr lang="en-US" sz="900" dirty="0"/>
          </a:p>
        </p:txBody>
      </p:sp>
      <p:pic>
        <p:nvPicPr>
          <p:cNvPr id="15" name="Picture 1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2401" y="582929"/>
            <a:ext cx="3816352" cy="5692141"/>
          </a:xfrm>
          <a:prstGeom prst="rect">
            <a:avLst/>
          </a:prstGeom>
        </p:spPr>
      </p:pic>
    </p:spTree>
    <p:extLst>
      <p:ext uri="{BB962C8B-B14F-4D97-AF65-F5344CB8AC3E}">
        <p14:creationId xmlns:p14="http://schemas.microsoft.com/office/powerpoint/2010/main" val="54830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6"/>
          </p:nvPr>
        </p:nvSpPr>
        <p:spPr>
          <a:xfrm>
            <a:off x="4495800" y="659959"/>
            <a:ext cx="3942863" cy="643246"/>
          </a:xfrm>
        </p:spPr>
        <p:txBody>
          <a:bodyPr/>
          <a:lstStyle/>
          <a:p>
            <a:pPr>
              <a:lnSpc>
                <a:spcPct val="150000"/>
              </a:lnSpc>
            </a:pPr>
            <a:r>
              <a:rPr lang="en-US" b="1" dirty="0" smtClean="0">
                <a:solidFill>
                  <a:srgbClr val="A0001E"/>
                </a:solidFill>
              </a:rPr>
              <a:t>Addis</a:t>
            </a:r>
            <a:endParaRPr lang="en-US" b="1" dirty="0">
              <a:solidFill>
                <a:srgbClr val="A0001E"/>
              </a:solidFill>
            </a:endParaRPr>
          </a:p>
        </p:txBody>
      </p:sp>
      <p:sp>
        <p:nvSpPr>
          <p:cNvPr id="12" name="Text Placeholder 11"/>
          <p:cNvSpPr>
            <a:spLocks noGrp="1"/>
          </p:cNvSpPr>
          <p:nvPr>
            <p:ph type="body" sz="quarter" idx="19"/>
          </p:nvPr>
        </p:nvSpPr>
        <p:spPr>
          <a:xfrm>
            <a:off x="4495801" y="1682916"/>
            <a:ext cx="4229100" cy="4743284"/>
          </a:xfrm>
        </p:spPr>
        <p:txBody>
          <a:bodyPr/>
          <a:lstStyle/>
          <a:p>
            <a:pPr>
              <a:spcBef>
                <a:spcPts val="300"/>
              </a:spcBef>
              <a:spcAft>
                <a:spcPts val="900"/>
              </a:spcAft>
            </a:pPr>
            <a:r>
              <a:rPr lang="en-US" sz="2000" dirty="0" smtClean="0"/>
              <a:t>Addis</a:t>
            </a:r>
            <a:r>
              <a:rPr lang="en-US" sz="2000" dirty="0"/>
              <a:t>, </a:t>
            </a:r>
            <a:r>
              <a:rPr lang="en-US" sz="2000" dirty="0" err="1"/>
              <a:t>Alem’s</a:t>
            </a:r>
            <a:r>
              <a:rPr lang="en-US" sz="2000" dirty="0"/>
              <a:t> daughter and </a:t>
            </a:r>
            <a:r>
              <a:rPr lang="en-US" sz="2000" dirty="0" err="1"/>
              <a:t>Asegedech’s</a:t>
            </a:r>
            <a:r>
              <a:rPr lang="en-US" sz="2000" dirty="0"/>
              <a:t> granddaughter, completes university, studying business management. </a:t>
            </a:r>
          </a:p>
          <a:p>
            <a:pPr>
              <a:spcBef>
                <a:spcPts val="300"/>
              </a:spcBef>
              <a:spcAft>
                <a:spcPts val="900"/>
              </a:spcAft>
            </a:pPr>
            <a:r>
              <a:rPr lang="en-US" sz="2000" dirty="0">
                <a:solidFill>
                  <a:srgbClr val="A0001E"/>
                </a:solidFill>
              </a:rPr>
              <a:t>She expands her mother’s business into a modern poultry farm. </a:t>
            </a:r>
          </a:p>
          <a:p>
            <a:pPr>
              <a:spcBef>
                <a:spcPts val="300"/>
              </a:spcBef>
              <a:spcAft>
                <a:spcPts val="900"/>
              </a:spcAft>
            </a:pPr>
            <a:r>
              <a:rPr lang="en-US" sz="2000" dirty="0"/>
              <a:t>As a young girl, she does not experience FGC. </a:t>
            </a:r>
          </a:p>
          <a:p>
            <a:pPr>
              <a:spcBef>
                <a:spcPts val="300"/>
              </a:spcBef>
              <a:spcAft>
                <a:spcPts val="900"/>
              </a:spcAft>
            </a:pPr>
            <a:r>
              <a:rPr lang="en-US" sz="2000" dirty="0">
                <a:solidFill>
                  <a:srgbClr val="A0001E"/>
                </a:solidFill>
              </a:rPr>
              <a:t>At age 23, she marries a man of her choice and has her first child at age 24. </a:t>
            </a:r>
          </a:p>
          <a:p>
            <a:pPr>
              <a:spcBef>
                <a:spcPts val="300"/>
              </a:spcBef>
              <a:spcAft>
                <a:spcPts val="900"/>
              </a:spcAft>
            </a:pPr>
            <a:r>
              <a:rPr lang="en-US" sz="2000" dirty="0"/>
              <a:t>She hopes to have two children and plans to wait three years between </a:t>
            </a:r>
            <a:r>
              <a:rPr lang="en-US" sz="2000" dirty="0" smtClean="0"/>
              <a:t>pregnancies. </a:t>
            </a:r>
            <a:endParaRPr lang="en-US" sz="2000" dirty="0"/>
          </a:p>
        </p:txBody>
      </p:sp>
      <p:pic>
        <p:nvPicPr>
          <p:cNvPr id="13" name="Picture 12" descr="201501201339.pdf"/>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1698626" y="1520827"/>
            <a:ext cx="6858002" cy="3816350"/>
          </a:xfrm>
          <a:prstGeom prst="rect">
            <a:avLst/>
          </a:prstGeom>
        </p:spPr>
      </p:pic>
      <p:pic>
        <p:nvPicPr>
          <p:cNvPr id="7" name="Picture Placeholder 13"/>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a:stretch/>
        </p:blipFill>
        <p:spPr>
          <a:xfrm>
            <a:off x="-177801" y="815251"/>
            <a:ext cx="3794760" cy="5275000"/>
          </a:xfrm>
        </p:spPr>
      </p:pic>
      <p:sp>
        <p:nvSpPr>
          <p:cNvPr id="14" name="Text Placeholder 7"/>
          <p:cNvSpPr>
            <a:spLocks noGrp="1"/>
          </p:cNvSpPr>
          <p:nvPr>
            <p:ph type="body" sz="quarter" idx="14"/>
          </p:nvPr>
        </p:nvSpPr>
        <p:spPr>
          <a:xfrm rot="5400000">
            <a:off x="3083804" y="5910517"/>
            <a:ext cx="1502231" cy="392740"/>
          </a:xfrm>
        </p:spPr>
        <p:txBody>
          <a:bodyPr/>
          <a:lstStyle/>
          <a:p>
            <a:r>
              <a:rPr lang="en-US" sz="900" dirty="0"/>
              <a:t>Photo by Michael </a:t>
            </a:r>
            <a:r>
              <a:rPr lang="en-US" sz="900" dirty="0" err="1"/>
              <a:t>Tewelde</a:t>
            </a:r>
            <a:endParaRPr lang="en-US" sz="900" dirty="0"/>
          </a:p>
        </p:txBody>
      </p:sp>
      <p:sp>
        <p:nvSpPr>
          <p:cNvPr id="15" name="Slide Number Placeholder 1"/>
          <p:cNvSpPr txBox="1">
            <a:spLocks/>
          </p:cNvSpPr>
          <p:nvPr/>
        </p:nvSpPr>
        <p:spPr>
          <a:xfrm>
            <a:off x="7804030" y="6339443"/>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effectLst/>
              <a:uLnTx/>
              <a:uFillTx/>
              <a:latin typeface="Calibri"/>
              <a:ea typeface="+mn-ea"/>
              <a:cs typeface="Calibri"/>
            </a:endParaRPr>
          </a:p>
        </p:txBody>
      </p:sp>
    </p:spTree>
    <p:extLst>
      <p:ext uri="{BB962C8B-B14F-4D97-AF65-F5344CB8AC3E}">
        <p14:creationId xmlns:p14="http://schemas.microsoft.com/office/powerpoint/2010/main" val="3945645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7815905" y="6346372"/>
            <a:ext cx="1063869" cy="244475"/>
          </a:xfrm>
        </p:spPr>
        <p:txBody>
          <a:bodyPr/>
          <a:lstStyle/>
          <a:p>
            <a:pPr>
              <a:defRPr/>
            </a:pPr>
            <a:fld id="{9670B5DF-4D20-4247-AF74-62AA17C85FC9}" type="slidenum">
              <a:rPr lang="en-US" sz="1600" smtClean="0"/>
              <a:pPr>
                <a:defRPr/>
              </a:pPr>
              <a:t>34</a:t>
            </a:fld>
            <a:endParaRPr lang="en-US" dirty="0"/>
          </a:p>
        </p:txBody>
      </p:sp>
      <p:sp>
        <p:nvSpPr>
          <p:cNvPr id="3" name="Content Placeholder 2"/>
          <p:cNvSpPr>
            <a:spLocks noGrp="1"/>
          </p:cNvSpPr>
          <p:nvPr>
            <p:ph idx="10"/>
          </p:nvPr>
        </p:nvSpPr>
        <p:spPr>
          <a:xfrm>
            <a:off x="901700" y="1698653"/>
            <a:ext cx="7628779" cy="4646775"/>
          </a:xfrm>
        </p:spPr>
        <p:txBody>
          <a:bodyPr/>
          <a:lstStyle/>
          <a:p>
            <a:r>
              <a:rPr lang="en-US" sz="2000" dirty="0" smtClean="0"/>
              <a:t>Empowering women </a:t>
            </a:r>
            <a:r>
              <a:rPr lang="en-US" sz="2000" dirty="0"/>
              <a:t>and girls </a:t>
            </a:r>
            <a:r>
              <a:rPr lang="en-US" sz="2000" dirty="0" smtClean="0"/>
              <a:t>through</a:t>
            </a:r>
          </a:p>
          <a:p>
            <a:pPr marL="457200" lvl="1" indent="0">
              <a:spcBef>
                <a:spcPts val="900"/>
              </a:spcBef>
              <a:spcAft>
                <a:spcPts val="900"/>
              </a:spcAft>
            </a:pPr>
            <a:r>
              <a:rPr lang="en-US" sz="2000" dirty="0">
                <a:solidFill>
                  <a:srgbClr val="A0001E"/>
                </a:solidFill>
              </a:rPr>
              <a:t>…increasing investment in girls’ education,</a:t>
            </a:r>
          </a:p>
          <a:p>
            <a:pPr marL="457200" lvl="1" indent="0">
              <a:spcBef>
                <a:spcPts val="900"/>
              </a:spcBef>
              <a:spcAft>
                <a:spcPts val="900"/>
              </a:spcAft>
            </a:pPr>
            <a:r>
              <a:rPr lang="en-US" sz="2000" dirty="0">
                <a:solidFill>
                  <a:srgbClr val="A0001E"/>
                </a:solidFill>
              </a:rPr>
              <a:t>…reducing gender-based violence,</a:t>
            </a:r>
          </a:p>
          <a:p>
            <a:pPr marL="457200" lvl="1" indent="0">
              <a:spcBef>
                <a:spcPts val="900"/>
              </a:spcBef>
              <a:spcAft>
                <a:spcPts val="900"/>
              </a:spcAft>
            </a:pPr>
            <a:r>
              <a:rPr lang="en-US" sz="2000" dirty="0">
                <a:solidFill>
                  <a:srgbClr val="A0001E"/>
                </a:solidFill>
              </a:rPr>
              <a:t>…increasing couple communication and promoting gender equality, and</a:t>
            </a:r>
          </a:p>
          <a:p>
            <a:pPr marL="457200" lvl="1" indent="0">
              <a:spcBef>
                <a:spcPts val="900"/>
              </a:spcBef>
              <a:spcAft>
                <a:spcPts val="1800"/>
              </a:spcAft>
            </a:pPr>
            <a:r>
              <a:rPr lang="en-US" sz="2000" dirty="0">
                <a:solidFill>
                  <a:srgbClr val="A0001E"/>
                </a:solidFill>
              </a:rPr>
              <a:t>…increasing </a:t>
            </a:r>
            <a:r>
              <a:rPr lang="en-US" sz="2000" dirty="0" smtClean="0">
                <a:solidFill>
                  <a:srgbClr val="A0001E"/>
                </a:solidFill>
              </a:rPr>
              <a:t>domestic funding in family planning </a:t>
            </a:r>
            <a:endParaRPr lang="en-US" sz="2000" dirty="0">
              <a:solidFill>
                <a:srgbClr val="A0001E"/>
              </a:solidFill>
            </a:endParaRPr>
          </a:p>
          <a:p>
            <a:r>
              <a:rPr lang="en-US" sz="2000" dirty="0" smtClean="0"/>
              <a:t>will </a:t>
            </a:r>
            <a:r>
              <a:rPr lang="en-US" sz="2000" dirty="0"/>
              <a:t>help reduce maternal, </a:t>
            </a:r>
            <a:r>
              <a:rPr lang="en-US" sz="2000" dirty="0" smtClean="0"/>
              <a:t>infant, </a:t>
            </a:r>
            <a:r>
              <a:rPr lang="en-US" sz="2000" dirty="0"/>
              <a:t>and child mortality </a:t>
            </a:r>
            <a:r>
              <a:rPr lang="en-US" sz="2000" dirty="0" smtClean="0"/>
              <a:t>and </a:t>
            </a:r>
            <a:r>
              <a:rPr lang="en-US" sz="2000" dirty="0"/>
              <a:t>improve the health and well-being of Ethiopian women and their </a:t>
            </a:r>
            <a:r>
              <a:rPr lang="en-US" sz="2000" dirty="0" smtClean="0"/>
              <a:t>families. </a:t>
            </a:r>
            <a:endParaRPr lang="en-US" sz="2000" dirty="0"/>
          </a:p>
        </p:txBody>
      </p:sp>
      <p:sp>
        <p:nvSpPr>
          <p:cNvPr id="5" name="Title 4"/>
          <p:cNvSpPr>
            <a:spLocks noGrp="1"/>
          </p:cNvSpPr>
          <p:nvPr>
            <p:ph type="ctrTitle"/>
          </p:nvPr>
        </p:nvSpPr>
        <p:spPr>
          <a:xfrm>
            <a:off x="783770" y="697230"/>
            <a:ext cx="7485199" cy="636700"/>
          </a:xfrm>
        </p:spPr>
        <p:txBody>
          <a:bodyPr>
            <a:normAutofit fontScale="90000"/>
          </a:bodyPr>
          <a:lstStyle/>
          <a:p>
            <a:r>
              <a:rPr lang="en-US" b="1" dirty="0" smtClean="0">
                <a:solidFill>
                  <a:srgbClr val="A0001E"/>
                </a:solidFill>
              </a:rPr>
              <a:t>Conclusion</a:t>
            </a:r>
            <a:endParaRPr lang="en-US" b="1" dirty="0">
              <a:solidFill>
                <a:srgbClr val="A0001E"/>
              </a:solidFill>
            </a:endParaRPr>
          </a:p>
        </p:txBody>
      </p:sp>
    </p:spTree>
    <p:extLst>
      <p:ext uri="{BB962C8B-B14F-4D97-AF65-F5344CB8AC3E}">
        <p14:creationId xmlns:p14="http://schemas.microsoft.com/office/powerpoint/2010/main" val="2636765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4294967295"/>
          </p:nvPr>
        </p:nvSpPr>
        <p:spPr>
          <a:xfrm>
            <a:off x="792170" y="3177560"/>
            <a:ext cx="7315200" cy="509878"/>
          </a:xfrm>
          <a:prstGeom prst="rect">
            <a:avLst/>
          </a:prstGeom>
        </p:spPr>
        <p:txBody>
          <a:bodyPr/>
          <a:lstStyle/>
          <a:p>
            <a:r>
              <a:rPr lang="en-US" sz="2000" dirty="0" smtClean="0">
                <a:solidFill>
                  <a:srgbClr val="505050"/>
                </a:solidFill>
              </a:rPr>
              <a:t>  Funding provided by:</a:t>
            </a:r>
          </a:p>
        </p:txBody>
      </p:sp>
      <p:sp>
        <p:nvSpPr>
          <p:cNvPr id="8" name="TextBox 3"/>
          <p:cNvSpPr txBox="1">
            <a:spLocks noChangeArrowheads="1"/>
          </p:cNvSpPr>
          <p:nvPr/>
        </p:nvSpPr>
        <p:spPr bwMode="auto">
          <a:xfrm>
            <a:off x="831819" y="4946180"/>
            <a:ext cx="7556562"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Medium" pitchFamily="34" charset="0"/>
              </a:defRPr>
            </a:lvl1pPr>
            <a:lvl2pPr marL="742950" indent="-285750">
              <a:defRPr>
                <a:solidFill>
                  <a:schemeClr val="tx1"/>
                </a:solidFill>
                <a:latin typeface="Franklin Gothic Medium" pitchFamily="34" charset="0"/>
              </a:defRPr>
            </a:lvl2pPr>
            <a:lvl3pPr marL="1143000" indent="-228600">
              <a:defRPr>
                <a:solidFill>
                  <a:schemeClr val="tx1"/>
                </a:solidFill>
                <a:latin typeface="Franklin Gothic Medium" pitchFamily="34" charset="0"/>
              </a:defRPr>
            </a:lvl3pPr>
            <a:lvl4pPr marL="1600200" indent="-228600">
              <a:defRPr>
                <a:solidFill>
                  <a:schemeClr val="tx1"/>
                </a:solidFill>
                <a:latin typeface="Franklin Gothic Medium" pitchFamily="34" charset="0"/>
              </a:defRPr>
            </a:lvl4pPr>
            <a:lvl5pPr marL="2057400" indent="-228600">
              <a:defRPr>
                <a:solidFill>
                  <a:schemeClr val="tx1"/>
                </a:solidFill>
                <a:latin typeface="Franklin Gothic Medium" pitchFamily="34" charset="0"/>
              </a:defRPr>
            </a:lvl5pPr>
            <a:lvl6pPr marL="2514600" indent="-228600" fontAlgn="base">
              <a:spcBef>
                <a:spcPct val="0"/>
              </a:spcBef>
              <a:spcAft>
                <a:spcPct val="0"/>
              </a:spcAft>
              <a:defRPr>
                <a:solidFill>
                  <a:schemeClr val="tx1"/>
                </a:solidFill>
                <a:latin typeface="Franklin Gothic Medium" pitchFamily="34" charset="0"/>
              </a:defRPr>
            </a:lvl6pPr>
            <a:lvl7pPr marL="2971800" indent="-228600" fontAlgn="base">
              <a:spcBef>
                <a:spcPct val="0"/>
              </a:spcBef>
              <a:spcAft>
                <a:spcPct val="0"/>
              </a:spcAft>
              <a:defRPr>
                <a:solidFill>
                  <a:schemeClr val="tx1"/>
                </a:solidFill>
                <a:latin typeface="Franklin Gothic Medium" pitchFamily="34" charset="0"/>
              </a:defRPr>
            </a:lvl7pPr>
            <a:lvl8pPr marL="3429000" indent="-228600" fontAlgn="base">
              <a:spcBef>
                <a:spcPct val="0"/>
              </a:spcBef>
              <a:spcAft>
                <a:spcPct val="0"/>
              </a:spcAft>
              <a:defRPr>
                <a:solidFill>
                  <a:schemeClr val="tx1"/>
                </a:solidFill>
                <a:latin typeface="Franklin Gothic Medium" pitchFamily="34" charset="0"/>
              </a:defRPr>
            </a:lvl8pPr>
            <a:lvl9pPr marL="3886200" indent="-228600" fontAlgn="base">
              <a:spcBef>
                <a:spcPct val="0"/>
              </a:spcBef>
              <a:spcAft>
                <a:spcPct val="0"/>
              </a:spcAft>
              <a:defRPr>
                <a:solidFill>
                  <a:schemeClr val="tx1"/>
                </a:solidFill>
                <a:latin typeface="Franklin Gothic Medium" pitchFamily="34" charset="0"/>
              </a:defRPr>
            </a:lvl9pPr>
          </a:lstStyle>
          <a:p>
            <a:pPr algn="just" defTabSz="457200" fontAlgn="base">
              <a:spcBef>
                <a:spcPct val="0"/>
              </a:spcBef>
              <a:spcAft>
                <a:spcPct val="0"/>
              </a:spcAft>
              <a:defRPr/>
            </a:pPr>
            <a:r>
              <a:rPr lang="en-US" sz="1100" dirty="0" smtClean="0">
                <a:latin typeface="Calibri"/>
              </a:rPr>
              <a:t>The Health Policy Project is a five-year cooperative agreement funded by the U.S. Agency for International Development under Agreement No. AID-OAA-A-10-00067, beginning September 30, 2010</a:t>
            </a:r>
            <a:r>
              <a:rPr lang="en-US" sz="1100" kern="1200" dirty="0" smtClean="0">
                <a:effectLst/>
                <a:latin typeface="Calibri"/>
              </a:rPr>
              <a:t>.</a:t>
            </a:r>
            <a:r>
              <a:rPr lang="en-US" sz="1100" kern="1200" baseline="0" dirty="0" smtClean="0">
                <a:effectLst/>
                <a:latin typeface="Calibri"/>
              </a:rPr>
              <a:t> </a:t>
            </a:r>
            <a:r>
              <a:rPr lang="en-US" sz="1100" dirty="0" smtClean="0">
                <a:latin typeface="Calibri"/>
              </a:rPr>
              <a:t>It is implemented by Futures Group, in collaboration with Plan International USA, </a:t>
            </a:r>
            <a:r>
              <a:rPr lang="en-US" sz="1100" dirty="0" err="1" smtClean="0">
                <a:latin typeface="Calibri"/>
              </a:rPr>
              <a:t>Avenir</a:t>
            </a:r>
            <a:r>
              <a:rPr lang="en-US" sz="1100" dirty="0" smtClean="0">
                <a:latin typeface="Calibri"/>
              </a:rPr>
              <a:t> Health (formerly Futures Institute), Partners in Population and Development, Africa Regional Office (PPD ARO), Population Reference Bureau (PRB), RTI International, and the White Ribbon Alliance for Safe Motherhood (WRA).</a:t>
            </a:r>
          </a:p>
          <a:p>
            <a:pPr algn="just" defTabSz="457200" fontAlgn="base">
              <a:spcBef>
                <a:spcPct val="0"/>
              </a:spcBef>
              <a:spcAft>
                <a:spcPct val="0"/>
              </a:spcAft>
              <a:defRPr/>
            </a:pPr>
            <a:endParaRPr lang="en-US" sz="1100" dirty="0">
              <a:latin typeface="Calibri"/>
            </a:endParaRPr>
          </a:p>
          <a:p>
            <a:pPr algn="just" defTabSz="457200" fontAlgn="base">
              <a:spcBef>
                <a:spcPct val="0"/>
              </a:spcBef>
              <a:spcAft>
                <a:spcPct val="0"/>
              </a:spcAft>
              <a:defRPr/>
            </a:pPr>
            <a:r>
              <a:rPr lang="en-US" sz="1100" dirty="0" smtClean="0">
                <a:latin typeface="Calibri"/>
              </a:rPr>
              <a:t>The information provided in this presentation is not official U.S. Government information and does not necessarily represent the views or positions of the U.S. Agency for International Development.</a:t>
            </a:r>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47072" y="3903274"/>
            <a:ext cx="1895755" cy="629252"/>
          </a:xfrm>
          <a:prstGeom prst="rect">
            <a:avLst/>
          </a:prstGeom>
        </p:spPr>
      </p:pic>
      <p:pic>
        <p:nvPicPr>
          <p:cNvPr id="10" name="Picture 9" descr="Horizontal-usaid-logo.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90481" y="3889106"/>
            <a:ext cx="2194560" cy="669798"/>
          </a:xfrm>
          <a:prstGeom prst="rect">
            <a:avLst/>
          </a:prstGeom>
        </p:spPr>
      </p:pic>
    </p:spTree>
    <p:extLst>
      <p:ext uri="{BB962C8B-B14F-4D97-AF65-F5344CB8AC3E}">
        <p14:creationId xmlns:p14="http://schemas.microsoft.com/office/powerpoint/2010/main" val="649544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670B5DF-4D20-4247-AF74-62AA17C85FC9}" type="slidenum">
              <a:rPr lang="en-US" smtClean="0"/>
              <a:pPr>
                <a:defRPr/>
              </a:pPr>
              <a:t>4</a:t>
            </a:fld>
            <a:endParaRPr lang="en-US" dirty="0"/>
          </a:p>
        </p:txBody>
      </p:sp>
      <p:sp>
        <p:nvSpPr>
          <p:cNvPr id="10" name="Text Placeholder 9"/>
          <p:cNvSpPr>
            <a:spLocks noGrp="1"/>
          </p:cNvSpPr>
          <p:nvPr>
            <p:ph type="body" sz="quarter" idx="16"/>
          </p:nvPr>
        </p:nvSpPr>
        <p:spPr>
          <a:xfrm>
            <a:off x="866775" y="673100"/>
            <a:ext cx="3968018" cy="635516"/>
          </a:xfrm>
        </p:spPr>
        <p:txBody>
          <a:bodyPr/>
          <a:lstStyle/>
          <a:p>
            <a:r>
              <a:rPr lang="en-US" b="1" dirty="0" smtClean="0">
                <a:solidFill>
                  <a:srgbClr val="A0001E"/>
                </a:solidFill>
              </a:rPr>
              <a:t>Daily Life</a:t>
            </a:r>
            <a:endParaRPr lang="en-US" b="1" dirty="0">
              <a:solidFill>
                <a:srgbClr val="A0001E"/>
              </a:solidFill>
            </a:endParaRPr>
          </a:p>
        </p:txBody>
      </p:sp>
      <p:sp>
        <p:nvSpPr>
          <p:cNvPr id="12" name="Text Placeholder 11"/>
          <p:cNvSpPr>
            <a:spLocks noGrp="1"/>
          </p:cNvSpPr>
          <p:nvPr>
            <p:ph type="body" sz="quarter" idx="19"/>
          </p:nvPr>
        </p:nvSpPr>
        <p:spPr>
          <a:xfrm>
            <a:off x="895837" y="1690756"/>
            <a:ext cx="3993663" cy="4811644"/>
          </a:xfrm>
        </p:spPr>
        <p:txBody>
          <a:bodyPr/>
          <a:lstStyle/>
          <a:p>
            <a:pPr>
              <a:spcBef>
                <a:spcPts val="300"/>
              </a:spcBef>
              <a:spcAft>
                <a:spcPts val="900"/>
              </a:spcAft>
            </a:pPr>
            <a:r>
              <a:rPr lang="en-US" sz="2000" dirty="0" err="1"/>
              <a:t>Asegedech</a:t>
            </a:r>
            <a:r>
              <a:rPr lang="en-US" sz="2000" dirty="0"/>
              <a:t> spends her day caring for the children and doing household chores.</a:t>
            </a:r>
          </a:p>
          <a:p>
            <a:pPr>
              <a:spcBef>
                <a:spcPts val="300"/>
              </a:spcBef>
              <a:spcAft>
                <a:spcPts val="900"/>
              </a:spcAft>
            </a:pPr>
            <a:r>
              <a:rPr lang="en-US" sz="2000" dirty="0" smtClean="0">
                <a:solidFill>
                  <a:srgbClr val="A0001E"/>
                </a:solidFill>
              </a:rPr>
              <a:t>She </a:t>
            </a:r>
            <a:r>
              <a:rPr lang="en-US" sz="2000" dirty="0">
                <a:solidFill>
                  <a:srgbClr val="A0001E"/>
                </a:solidFill>
              </a:rPr>
              <a:t>is also involved in petty trading of vegetables.</a:t>
            </a:r>
          </a:p>
          <a:p>
            <a:pPr>
              <a:spcBef>
                <a:spcPts val="300"/>
              </a:spcBef>
              <a:spcAft>
                <a:spcPts val="900"/>
              </a:spcAft>
            </a:pPr>
            <a:r>
              <a:rPr lang="en-US" sz="2000" dirty="0" smtClean="0"/>
              <a:t>Her </a:t>
            </a:r>
            <a:r>
              <a:rPr lang="en-US" sz="2000" dirty="0"/>
              <a:t>husband </a:t>
            </a:r>
            <a:r>
              <a:rPr lang="en-US" sz="2000" dirty="0" err="1"/>
              <a:t>Abebe</a:t>
            </a:r>
            <a:r>
              <a:rPr lang="en-US" sz="2000" dirty="0"/>
              <a:t> is a farmer. He sells his products for a small profit.  </a:t>
            </a:r>
          </a:p>
          <a:p>
            <a:pPr>
              <a:spcBef>
                <a:spcPts val="300"/>
              </a:spcBef>
              <a:spcAft>
                <a:spcPts val="900"/>
              </a:spcAft>
            </a:pPr>
            <a:r>
              <a:rPr lang="en-US" sz="2000" dirty="0" err="1" smtClean="0">
                <a:solidFill>
                  <a:srgbClr val="A0001E"/>
                </a:solidFill>
              </a:rPr>
              <a:t>Asegedech</a:t>
            </a:r>
            <a:r>
              <a:rPr lang="en-US" sz="2000" dirty="0" smtClean="0">
                <a:solidFill>
                  <a:srgbClr val="A0001E"/>
                </a:solidFill>
              </a:rPr>
              <a:t> never </a:t>
            </a:r>
            <a:r>
              <a:rPr lang="en-US" sz="2000" dirty="0">
                <a:solidFill>
                  <a:srgbClr val="A0001E"/>
                </a:solidFill>
              </a:rPr>
              <a:t>had the opportunity to go to </a:t>
            </a:r>
            <a:r>
              <a:rPr lang="en-US" sz="2000" dirty="0" smtClean="0">
                <a:solidFill>
                  <a:srgbClr val="A0001E"/>
                </a:solidFill>
              </a:rPr>
              <a:t>school.</a:t>
            </a:r>
            <a:endParaRPr lang="en-US" sz="2000" dirty="0">
              <a:solidFill>
                <a:srgbClr val="A0001E"/>
              </a:solidFill>
            </a:endParaRPr>
          </a:p>
        </p:txBody>
      </p:sp>
      <p:pic>
        <p:nvPicPr>
          <p:cNvPr id="14" name="Content Placeholder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10150" y="0"/>
            <a:ext cx="3628875" cy="6858000"/>
          </a:xfrm>
          <a:prstGeom prst="rect">
            <a:avLst/>
          </a:prstGeom>
        </p:spPr>
      </p:pic>
      <p:sp>
        <p:nvSpPr>
          <p:cNvPr id="8" name="Text Placeholder 3"/>
          <p:cNvSpPr>
            <a:spLocks noGrp="1"/>
          </p:cNvSpPr>
          <p:nvPr>
            <p:ph type="body" sz="quarter" idx="14"/>
          </p:nvPr>
        </p:nvSpPr>
        <p:spPr>
          <a:xfrm rot="16200000">
            <a:off x="3073471" y="4457766"/>
            <a:ext cx="4585580" cy="240293"/>
          </a:xfrm>
        </p:spPr>
        <p:txBody>
          <a:bodyPr>
            <a:normAutofit/>
          </a:bodyPr>
          <a:lstStyle/>
          <a:p>
            <a:r>
              <a:rPr lang="en-US" sz="900" dirty="0"/>
              <a:t>Photo by Michael </a:t>
            </a:r>
            <a:r>
              <a:rPr lang="en-US" sz="900" dirty="0" err="1"/>
              <a:t>Tewelde</a:t>
            </a:r>
            <a:endParaRPr lang="en-US" sz="900" dirty="0"/>
          </a:p>
        </p:txBody>
      </p:sp>
      <p:sp>
        <p:nvSpPr>
          <p:cNvPr id="9" name="Slide Number Placeholder 1"/>
          <p:cNvSpPr txBox="1">
            <a:spLocks/>
          </p:cNvSpPr>
          <p:nvPr/>
        </p:nvSpPr>
        <p:spPr>
          <a:xfrm>
            <a:off x="7804030" y="635825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schemeClr val="bg1"/>
              </a:solidFill>
              <a:effectLst/>
              <a:uLnTx/>
              <a:uFillTx/>
              <a:latin typeface="Calibri"/>
              <a:ea typeface="+mn-ea"/>
              <a:cs typeface="Calibri"/>
            </a:endParaRPr>
          </a:p>
        </p:txBody>
      </p:sp>
    </p:spTree>
    <p:extLst>
      <p:ext uri="{BB962C8B-B14F-4D97-AF65-F5344CB8AC3E}">
        <p14:creationId xmlns:p14="http://schemas.microsoft.com/office/powerpoint/2010/main" val="2029448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rot="5400000">
            <a:off x="1475693" y="4472689"/>
            <a:ext cx="4585580" cy="240293"/>
          </a:xfrm>
        </p:spPr>
        <p:txBody>
          <a:bodyPr/>
          <a:lstStyle/>
          <a:p>
            <a:r>
              <a:rPr lang="en-US" sz="900" dirty="0"/>
              <a:t>Photo by Michael </a:t>
            </a:r>
            <a:r>
              <a:rPr lang="en-US" sz="900" dirty="0" err="1"/>
              <a:t>Tewelde</a:t>
            </a:r>
            <a:endParaRPr lang="en-US" sz="900" dirty="0"/>
          </a:p>
        </p:txBody>
      </p:sp>
      <p:sp>
        <p:nvSpPr>
          <p:cNvPr id="7" name="Text Placeholder 9"/>
          <p:cNvSpPr>
            <a:spLocks noGrp="1"/>
          </p:cNvSpPr>
          <p:nvPr>
            <p:ph type="body" sz="quarter" idx="16"/>
          </p:nvPr>
        </p:nvSpPr>
        <p:spPr>
          <a:xfrm>
            <a:off x="4546600" y="667579"/>
            <a:ext cx="3942863" cy="643246"/>
          </a:xfrm>
        </p:spPr>
        <p:txBody>
          <a:bodyPr/>
          <a:lstStyle/>
          <a:p>
            <a:r>
              <a:rPr lang="en-US" b="1" dirty="0" smtClean="0">
                <a:solidFill>
                  <a:srgbClr val="A0001E"/>
                </a:solidFill>
              </a:rPr>
              <a:t>Family Decisions</a:t>
            </a:r>
            <a:endParaRPr lang="en-US" b="1" dirty="0">
              <a:solidFill>
                <a:srgbClr val="A0001E"/>
              </a:solidFill>
            </a:endParaRPr>
          </a:p>
        </p:txBody>
      </p:sp>
      <p:sp>
        <p:nvSpPr>
          <p:cNvPr id="12" name="Text Placeholder 11"/>
          <p:cNvSpPr>
            <a:spLocks noGrp="1"/>
          </p:cNvSpPr>
          <p:nvPr>
            <p:ph type="body" sz="quarter" idx="19"/>
          </p:nvPr>
        </p:nvSpPr>
        <p:spPr>
          <a:xfrm>
            <a:off x="4572000" y="1694484"/>
            <a:ext cx="4089400" cy="4542181"/>
          </a:xfrm>
        </p:spPr>
        <p:txBody>
          <a:bodyPr/>
          <a:lstStyle/>
          <a:p>
            <a:pPr>
              <a:spcBef>
                <a:spcPts val="300"/>
              </a:spcBef>
              <a:spcAft>
                <a:spcPts val="900"/>
              </a:spcAft>
            </a:pPr>
            <a:r>
              <a:rPr lang="en-US" sz="2000" dirty="0" err="1">
                <a:solidFill>
                  <a:schemeClr val="tx1"/>
                </a:solidFill>
              </a:rPr>
              <a:t>Asegedech</a:t>
            </a:r>
            <a:r>
              <a:rPr lang="en-US" sz="2000" dirty="0">
                <a:solidFill>
                  <a:schemeClr val="tx1"/>
                </a:solidFill>
              </a:rPr>
              <a:t> does not participate in major household decisions except those related to visiting her relatives.</a:t>
            </a:r>
          </a:p>
          <a:p>
            <a:pPr>
              <a:spcBef>
                <a:spcPts val="300"/>
              </a:spcBef>
              <a:spcAft>
                <a:spcPts val="900"/>
              </a:spcAft>
            </a:pPr>
            <a:r>
              <a:rPr lang="en-US" sz="2000" dirty="0" err="1" smtClean="0">
                <a:solidFill>
                  <a:srgbClr val="A0001E"/>
                </a:solidFill>
              </a:rPr>
              <a:t>Abebe</a:t>
            </a:r>
            <a:r>
              <a:rPr lang="en-US" sz="2000" dirty="0" smtClean="0">
                <a:solidFill>
                  <a:srgbClr val="A0001E"/>
                </a:solidFill>
              </a:rPr>
              <a:t> </a:t>
            </a:r>
            <a:r>
              <a:rPr lang="en-US" sz="2000" dirty="0">
                <a:solidFill>
                  <a:srgbClr val="A0001E"/>
                </a:solidFill>
              </a:rPr>
              <a:t>makes all of the decisions, such as when to take the children to a health facility or how to spend family money. </a:t>
            </a:r>
          </a:p>
          <a:p>
            <a:pPr>
              <a:spcBef>
                <a:spcPts val="300"/>
              </a:spcBef>
              <a:spcAft>
                <a:spcPts val="900"/>
              </a:spcAft>
            </a:pPr>
            <a:r>
              <a:rPr lang="en-US" sz="2000" dirty="0" err="1" smtClean="0">
                <a:solidFill>
                  <a:schemeClr val="tx1"/>
                </a:solidFill>
              </a:rPr>
              <a:t>Abebe</a:t>
            </a:r>
            <a:r>
              <a:rPr lang="en-US" sz="2000" dirty="0" smtClean="0">
                <a:solidFill>
                  <a:schemeClr val="tx1"/>
                </a:solidFill>
              </a:rPr>
              <a:t> </a:t>
            </a:r>
            <a:r>
              <a:rPr lang="en-US" sz="2000" dirty="0">
                <a:solidFill>
                  <a:schemeClr val="tx1"/>
                </a:solidFill>
              </a:rPr>
              <a:t>beats </a:t>
            </a:r>
            <a:r>
              <a:rPr lang="en-US" sz="2000" dirty="0" err="1">
                <a:solidFill>
                  <a:schemeClr val="tx1"/>
                </a:solidFill>
              </a:rPr>
              <a:t>Asegedech</a:t>
            </a:r>
            <a:r>
              <a:rPr lang="en-US" sz="2000" dirty="0">
                <a:solidFill>
                  <a:schemeClr val="tx1"/>
                </a:solidFill>
              </a:rPr>
              <a:t> if she challenges his </a:t>
            </a:r>
            <a:r>
              <a:rPr lang="en-US" sz="2000" dirty="0" smtClean="0">
                <a:solidFill>
                  <a:schemeClr val="tx1"/>
                </a:solidFill>
              </a:rPr>
              <a:t>decisions, </a:t>
            </a:r>
            <a:r>
              <a:rPr lang="en-US" sz="2000" dirty="0">
                <a:solidFill>
                  <a:schemeClr val="tx1"/>
                </a:solidFill>
              </a:rPr>
              <a:t>and she accepts it. </a:t>
            </a:r>
          </a:p>
          <a:p>
            <a:pPr>
              <a:spcBef>
                <a:spcPts val="300"/>
              </a:spcBef>
              <a:spcAft>
                <a:spcPts val="900"/>
              </a:spcAft>
            </a:pPr>
            <a:r>
              <a:rPr lang="en-US" sz="2000" dirty="0" smtClean="0">
                <a:solidFill>
                  <a:srgbClr val="A0001E"/>
                </a:solidFill>
              </a:rPr>
              <a:t>Domestic </a:t>
            </a:r>
            <a:r>
              <a:rPr lang="en-US" sz="2000" dirty="0">
                <a:solidFill>
                  <a:srgbClr val="A0001E"/>
                </a:solidFill>
              </a:rPr>
              <a:t>violence is considered a private matter—not to be talked about outside the family—so </a:t>
            </a:r>
            <a:r>
              <a:rPr lang="en-US" sz="2000" dirty="0" err="1">
                <a:solidFill>
                  <a:srgbClr val="A0001E"/>
                </a:solidFill>
              </a:rPr>
              <a:t>Asegedech</a:t>
            </a:r>
            <a:r>
              <a:rPr lang="en-US" sz="2000" dirty="0">
                <a:solidFill>
                  <a:srgbClr val="A0001E"/>
                </a:solidFill>
              </a:rPr>
              <a:t> is forced to remain quiet. </a:t>
            </a:r>
          </a:p>
        </p:txBody>
      </p:sp>
      <p:pic>
        <p:nvPicPr>
          <p:cNvPr id="19" name="Picture Placeholder 18"/>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 y="0"/>
            <a:ext cx="3657600" cy="6858000"/>
          </a:xfrm>
        </p:spPr>
      </p:pic>
      <p:sp>
        <p:nvSpPr>
          <p:cNvPr id="9" name="Slide Number Placeholder 1"/>
          <p:cNvSpPr txBox="1">
            <a:spLocks/>
          </p:cNvSpPr>
          <p:nvPr/>
        </p:nvSpPr>
        <p:spPr>
          <a:xfrm>
            <a:off x="7804030" y="635825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effectLst/>
              <a:uLnTx/>
              <a:uFillTx/>
              <a:latin typeface="Calibri"/>
              <a:ea typeface="+mn-ea"/>
              <a:cs typeface="Calibri"/>
            </a:endParaRPr>
          </a:p>
        </p:txBody>
      </p:sp>
    </p:spTree>
    <p:extLst>
      <p:ext uri="{BB962C8B-B14F-4D97-AF65-F5344CB8AC3E}">
        <p14:creationId xmlns:p14="http://schemas.microsoft.com/office/powerpoint/2010/main" val="285663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C3D43"/>
        </a:solidFill>
        <a:effectLst/>
      </p:bgPr>
    </p:bg>
    <p:spTree>
      <p:nvGrpSpPr>
        <p:cNvPr id="1" name=""/>
        <p:cNvGrpSpPr/>
        <p:nvPr/>
      </p:nvGrpSpPr>
      <p:grpSpPr>
        <a:xfrm>
          <a:off x="0" y="0"/>
          <a:ext cx="0" cy="0"/>
          <a:chOff x="0" y="0"/>
          <a:chExt cx="0" cy="0"/>
        </a:xfrm>
      </p:grpSpPr>
      <p:sp>
        <p:nvSpPr>
          <p:cNvPr id="13" name="Slide Number Placeholder 1"/>
          <p:cNvSpPr>
            <a:spLocks noGrp="1"/>
          </p:cNvSpPr>
          <p:nvPr>
            <p:ph type="sldNum" sz="quarter" idx="14"/>
          </p:nvPr>
        </p:nvSpPr>
        <p:spPr>
          <a:xfrm>
            <a:off x="7851530" y="6477000"/>
            <a:ext cx="1063869" cy="244475"/>
          </a:xfrm>
        </p:spPr>
        <p:txBody>
          <a:bodyPr/>
          <a:lstStyle/>
          <a:p>
            <a:pPr>
              <a:defRPr/>
            </a:pPr>
            <a:fld id="{9670B5DF-4D20-4247-AF74-62AA17C85FC9}" type="slidenum">
              <a:rPr lang="en-US" smtClean="0">
                <a:solidFill>
                  <a:schemeClr val="bg1"/>
                </a:solidFill>
              </a:rPr>
              <a:pPr>
                <a:defRPr/>
              </a:pPr>
              <a:t>6</a:t>
            </a:fld>
            <a:endParaRPr lang="en-US" dirty="0">
              <a:solidFill>
                <a:schemeClr val="bg1"/>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7308675" cy="6858000"/>
          </a:xfrm>
          <a:prstGeom prst="rect">
            <a:avLst/>
          </a:prstGeom>
          <a:ln>
            <a:noFill/>
          </a:ln>
        </p:spPr>
      </p:pic>
      <p:sp>
        <p:nvSpPr>
          <p:cNvPr id="10" name="Rectangle 9"/>
          <p:cNvSpPr/>
          <p:nvPr/>
        </p:nvSpPr>
        <p:spPr>
          <a:xfrm>
            <a:off x="5435600" y="0"/>
            <a:ext cx="3708400" cy="6858000"/>
          </a:xfrm>
          <a:prstGeom prst="rect">
            <a:avLst/>
          </a:prstGeom>
          <a:solidFill>
            <a:srgbClr val="780000"/>
          </a:solidFill>
          <a:ln w="190500" cmpd="sng">
            <a:no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A0001E"/>
              </a:solidFill>
            </a:endParaRPr>
          </a:p>
        </p:txBody>
      </p:sp>
      <p:sp>
        <p:nvSpPr>
          <p:cNvPr id="9" name="Text Placeholder 8"/>
          <p:cNvSpPr>
            <a:spLocks noGrp="1"/>
          </p:cNvSpPr>
          <p:nvPr>
            <p:ph type="body" sz="quarter" idx="16"/>
          </p:nvPr>
        </p:nvSpPr>
        <p:spPr>
          <a:xfrm>
            <a:off x="5948017" y="3533775"/>
            <a:ext cx="2814983" cy="2751999"/>
          </a:xfrm>
        </p:spPr>
        <p:txBody>
          <a:bodyPr/>
          <a:lstStyle/>
          <a:p>
            <a:pPr>
              <a:spcBef>
                <a:spcPts val="0"/>
              </a:spcBef>
              <a:spcAft>
                <a:spcPts val="100"/>
              </a:spcAft>
            </a:pPr>
            <a:r>
              <a:rPr lang="en-US" sz="3200" dirty="0" err="1">
                <a:solidFill>
                  <a:schemeClr val="bg1"/>
                </a:solidFill>
              </a:rPr>
              <a:t>Asegedech</a:t>
            </a:r>
            <a:r>
              <a:rPr lang="en-US" sz="3200" dirty="0">
                <a:solidFill>
                  <a:schemeClr val="bg1"/>
                </a:solidFill>
              </a:rPr>
              <a:t> is not </a:t>
            </a:r>
            <a:r>
              <a:rPr lang="en-US" sz="3200" dirty="0" smtClean="0">
                <a:solidFill>
                  <a:schemeClr val="bg1"/>
                </a:solidFill>
              </a:rPr>
              <a:t>different </a:t>
            </a:r>
            <a:r>
              <a:rPr lang="en-US" sz="3200" dirty="0">
                <a:solidFill>
                  <a:schemeClr val="bg1"/>
                </a:solidFill>
              </a:rPr>
              <a:t>from other women her age in rural Ethiopia.</a:t>
            </a:r>
          </a:p>
        </p:txBody>
      </p:sp>
      <p:sp>
        <p:nvSpPr>
          <p:cNvPr id="11" name="Text Placeholder 7"/>
          <p:cNvSpPr>
            <a:spLocks noGrp="1"/>
          </p:cNvSpPr>
          <p:nvPr>
            <p:ph type="body" sz="quarter" idx="14"/>
          </p:nvPr>
        </p:nvSpPr>
        <p:spPr>
          <a:xfrm rot="5400000">
            <a:off x="4565868" y="5717830"/>
            <a:ext cx="2012952" cy="291139"/>
          </a:xfrm>
        </p:spPr>
        <p:txBody>
          <a:bodyPr/>
          <a:lstStyle/>
          <a:p>
            <a:r>
              <a:rPr lang="en-US" sz="900" dirty="0"/>
              <a:t>Photo by Michael </a:t>
            </a:r>
            <a:r>
              <a:rPr lang="en-US" sz="900" dirty="0" err="1"/>
              <a:t>Tewelde</a:t>
            </a:r>
            <a:endParaRPr lang="en-US" sz="900" dirty="0"/>
          </a:p>
        </p:txBody>
      </p:sp>
      <p:sp>
        <p:nvSpPr>
          <p:cNvPr id="8" name="Slide Number Placeholder 1"/>
          <p:cNvSpPr txBox="1">
            <a:spLocks/>
          </p:cNvSpPr>
          <p:nvPr/>
        </p:nvSpPr>
        <p:spPr>
          <a:xfrm>
            <a:off x="7804030" y="6358250"/>
            <a:ext cx="1063869" cy="2444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B5DF-4D20-4247-AF74-62AA17C85FC9}" type="slidenum">
              <a:rPr kumimoji="0" lang="en-US" sz="1600" b="0" i="0" u="none" strike="noStrike" kern="1200" cap="none" spc="0" normalizeH="0" baseline="0" noProof="0" smtClean="0">
                <a:ln>
                  <a:noFill/>
                </a:ln>
                <a:solidFill>
                  <a:schemeClr val="bg1"/>
                </a:solidFill>
                <a:effectLst/>
                <a:uLnTx/>
                <a:uFillTx/>
                <a:latin typeface="Calibri"/>
                <a:ea typeface="+mn-ea"/>
                <a:cs typeface="Calibri"/>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chemeClr val="bg1"/>
              </a:solidFill>
              <a:effectLst/>
              <a:uLnTx/>
              <a:uFillTx/>
              <a:latin typeface="Calibri"/>
              <a:ea typeface="+mn-ea"/>
              <a:cs typeface="Calibri"/>
            </a:endParaRPr>
          </a:p>
        </p:txBody>
      </p:sp>
    </p:spTree>
    <p:extLst>
      <p:ext uri="{BB962C8B-B14F-4D97-AF65-F5344CB8AC3E}">
        <p14:creationId xmlns:p14="http://schemas.microsoft.com/office/powerpoint/2010/main" val="320116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7792154" y="6334496"/>
            <a:ext cx="1063869" cy="244475"/>
          </a:xfrm>
        </p:spPr>
        <p:txBody>
          <a:bodyPr/>
          <a:lstStyle/>
          <a:p>
            <a:pPr>
              <a:defRPr/>
            </a:pPr>
            <a:fld id="{9670B5DF-4D20-4247-AF74-62AA17C85FC9}" type="slidenum">
              <a:rPr lang="en-US" sz="1600" smtClean="0"/>
              <a:pPr>
                <a:defRPr/>
              </a:pPr>
              <a:t>7</a:t>
            </a:fld>
            <a:endParaRPr lang="en-US" sz="1600" dirty="0"/>
          </a:p>
        </p:txBody>
      </p:sp>
      <p:sp>
        <p:nvSpPr>
          <p:cNvPr id="3" name="Content Placeholder 2"/>
          <p:cNvSpPr>
            <a:spLocks noGrp="1"/>
          </p:cNvSpPr>
          <p:nvPr>
            <p:ph idx="10"/>
          </p:nvPr>
        </p:nvSpPr>
        <p:spPr>
          <a:xfrm>
            <a:off x="877274" y="1701800"/>
            <a:ext cx="6971325" cy="3634398"/>
          </a:xfrm>
        </p:spPr>
        <p:txBody>
          <a:bodyPr/>
          <a:lstStyle/>
          <a:p>
            <a:pPr lvl="1"/>
            <a:r>
              <a:rPr lang="en-US" sz="2000" dirty="0" smtClean="0">
                <a:solidFill>
                  <a:schemeClr val="tx1"/>
                </a:solidFill>
              </a:rPr>
              <a:t>Ethiopian women:</a:t>
            </a:r>
          </a:p>
          <a:p>
            <a:pPr marL="342900" lvl="1" indent="-342900">
              <a:buFont typeface="Arial" pitchFamily="34" charset="0"/>
              <a:buChar char="•"/>
            </a:pPr>
            <a:r>
              <a:rPr lang="en-US" sz="2000" dirty="0">
                <a:solidFill>
                  <a:schemeClr val="tx1"/>
                </a:solidFill>
              </a:rPr>
              <a:t>M</a:t>
            </a:r>
            <a:r>
              <a:rPr lang="en-US" sz="2000" dirty="0" smtClean="0">
                <a:solidFill>
                  <a:schemeClr val="tx1"/>
                </a:solidFill>
              </a:rPr>
              <a:t>arry </a:t>
            </a:r>
            <a:r>
              <a:rPr lang="en-US" sz="2000" dirty="0">
                <a:solidFill>
                  <a:schemeClr val="tx1"/>
                </a:solidFill>
              </a:rPr>
              <a:t>before age 17 and have their first sexual</a:t>
            </a:r>
            <a:r>
              <a:rPr lang="en-US" sz="2000" dirty="0" smtClean="0">
                <a:solidFill>
                  <a:schemeClr val="tx1"/>
                </a:solidFill>
              </a:rPr>
              <a:t> encounter </a:t>
            </a:r>
            <a:r>
              <a:rPr lang="en-US" sz="2000" dirty="0">
                <a:solidFill>
                  <a:schemeClr val="tx1"/>
                </a:solidFill>
              </a:rPr>
              <a:t>at the same </a:t>
            </a:r>
            <a:r>
              <a:rPr lang="en-US" sz="2000" dirty="0" smtClean="0">
                <a:solidFill>
                  <a:schemeClr val="tx1"/>
                </a:solidFill>
              </a:rPr>
              <a:t>age</a:t>
            </a:r>
            <a:endParaRPr lang="en-US" sz="2000" dirty="0" smtClean="0"/>
          </a:p>
          <a:p>
            <a:pPr marL="342900" lvl="1" indent="-342900">
              <a:spcAft>
                <a:spcPts val="2400"/>
              </a:spcAft>
              <a:buFont typeface="Arial" pitchFamily="34" charset="0"/>
              <a:buChar char="•"/>
            </a:pPr>
            <a:r>
              <a:rPr lang="en-US" sz="2000" dirty="0" smtClean="0">
                <a:solidFill>
                  <a:srgbClr val="A0001E"/>
                </a:solidFill>
              </a:rPr>
              <a:t>Have </a:t>
            </a:r>
            <a:r>
              <a:rPr lang="en-US" sz="2000" dirty="0">
                <a:solidFill>
                  <a:srgbClr val="A0001E"/>
                </a:solidFill>
              </a:rPr>
              <a:t>their first child by age 19</a:t>
            </a:r>
            <a:r>
              <a:rPr lang="en-US" sz="2000" dirty="0" smtClean="0">
                <a:solidFill>
                  <a:srgbClr val="A0001E"/>
                </a:solidFill>
              </a:rPr>
              <a:t> </a:t>
            </a:r>
          </a:p>
          <a:p>
            <a:pPr>
              <a:spcAft>
                <a:spcPts val="1800"/>
              </a:spcAft>
            </a:pPr>
            <a:r>
              <a:rPr lang="en-US" sz="2000" dirty="0" smtClean="0"/>
              <a:t>Half </a:t>
            </a:r>
            <a:r>
              <a:rPr lang="en-US" sz="2000" dirty="0"/>
              <a:t>of non-first births in Ethiopia occur less than three years </a:t>
            </a:r>
            <a:r>
              <a:rPr lang="en-US" sz="2000" dirty="0" smtClean="0"/>
              <a:t>apart.</a:t>
            </a:r>
          </a:p>
          <a:p>
            <a:pPr>
              <a:spcAft>
                <a:spcPts val="1200"/>
              </a:spcAft>
            </a:pPr>
            <a:r>
              <a:rPr lang="en-US" sz="2000" dirty="0" smtClean="0">
                <a:solidFill>
                  <a:srgbClr val="A0001E"/>
                </a:solidFill>
              </a:rPr>
              <a:t>On </a:t>
            </a:r>
            <a:r>
              <a:rPr lang="en-US" sz="2000" dirty="0">
                <a:solidFill>
                  <a:srgbClr val="A0001E"/>
                </a:solidFill>
              </a:rPr>
              <a:t>average, rural women in Ethiopia give birth to five children.</a:t>
            </a:r>
          </a:p>
        </p:txBody>
      </p:sp>
      <p:sp>
        <p:nvSpPr>
          <p:cNvPr id="5" name="Title 4"/>
          <p:cNvSpPr>
            <a:spLocks noGrp="1"/>
          </p:cNvSpPr>
          <p:nvPr>
            <p:ph type="ctrTitle"/>
          </p:nvPr>
        </p:nvSpPr>
        <p:spPr>
          <a:xfrm>
            <a:off x="733425" y="273538"/>
            <a:ext cx="7522919" cy="1034562"/>
          </a:xfrm>
        </p:spPr>
        <p:txBody>
          <a:bodyPr>
            <a:noAutofit/>
          </a:bodyPr>
          <a:lstStyle/>
          <a:p>
            <a:r>
              <a:rPr lang="en-US" b="1" dirty="0" smtClean="0">
                <a:solidFill>
                  <a:srgbClr val="A0001E"/>
                </a:solidFill>
              </a:rPr>
              <a:t>Marriage and Childbearing</a:t>
            </a:r>
            <a:endParaRPr lang="en-US" b="1" dirty="0">
              <a:solidFill>
                <a:srgbClr val="A0001E"/>
              </a:solidFill>
            </a:endParaRPr>
          </a:p>
        </p:txBody>
      </p:sp>
      <p:pic>
        <p:nvPicPr>
          <p:cNvPr id="8" name="Picture 7" descr="EthopiaSwatch1-01.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0" y="5072132"/>
            <a:ext cx="4317492" cy="1785868"/>
          </a:xfrm>
          <a:prstGeom prst="rect">
            <a:avLst/>
          </a:prstGeom>
        </p:spPr>
      </p:pic>
    </p:spTree>
    <p:extLst>
      <p:ext uri="{BB962C8B-B14F-4D97-AF65-F5344CB8AC3E}">
        <p14:creationId xmlns:p14="http://schemas.microsoft.com/office/powerpoint/2010/main" val="107193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7839655" y="6334496"/>
            <a:ext cx="1063869" cy="244475"/>
          </a:xfrm>
        </p:spPr>
        <p:txBody>
          <a:bodyPr/>
          <a:lstStyle/>
          <a:p>
            <a:pPr>
              <a:defRPr/>
            </a:pPr>
            <a:fld id="{9670B5DF-4D20-4247-AF74-62AA17C85FC9}" type="slidenum">
              <a:rPr lang="en-US" sz="1600" smtClean="0"/>
              <a:pPr>
                <a:defRPr/>
              </a:pPr>
              <a:t>8</a:t>
            </a:fld>
            <a:endParaRPr lang="en-US" sz="1600" dirty="0"/>
          </a:p>
        </p:txBody>
      </p:sp>
      <p:sp>
        <p:nvSpPr>
          <p:cNvPr id="3" name="Content Placeholder 2"/>
          <p:cNvSpPr>
            <a:spLocks noGrp="1"/>
          </p:cNvSpPr>
          <p:nvPr>
            <p:ph idx="10"/>
          </p:nvPr>
        </p:nvSpPr>
        <p:spPr>
          <a:xfrm>
            <a:off x="902675" y="1871473"/>
            <a:ext cx="6844326" cy="4590874"/>
          </a:xfrm>
        </p:spPr>
        <p:txBody>
          <a:bodyPr/>
          <a:lstStyle/>
          <a:p>
            <a:endParaRPr lang="en-US" sz="2000" dirty="0" smtClean="0"/>
          </a:p>
          <a:p>
            <a:pPr>
              <a:spcAft>
                <a:spcPts val="1800"/>
              </a:spcAft>
            </a:pPr>
            <a:r>
              <a:rPr lang="en-US" sz="2000" dirty="0" smtClean="0"/>
              <a:t>Maternal mortality accounts for 30% of all deaths among women ages 15–49.</a:t>
            </a:r>
            <a:endParaRPr lang="en-US" sz="2000" dirty="0" smtClean="0">
              <a:solidFill>
                <a:schemeClr val="tx2"/>
              </a:solidFill>
            </a:endParaRPr>
          </a:p>
          <a:p>
            <a:pPr>
              <a:spcAft>
                <a:spcPts val="1800"/>
              </a:spcAft>
            </a:pPr>
            <a:r>
              <a:rPr lang="en-US" sz="2000" dirty="0" smtClean="0">
                <a:solidFill>
                  <a:srgbClr val="A0001E"/>
                </a:solidFill>
              </a:rPr>
              <a:t>In Ethiopia, three mothers die every two hours (13,000 women per year) due to complications from pregnancy or childbirth.</a:t>
            </a:r>
          </a:p>
          <a:p>
            <a:pPr>
              <a:spcBef>
                <a:spcPts val="900"/>
              </a:spcBef>
              <a:spcAft>
                <a:spcPts val="2400"/>
              </a:spcAft>
            </a:pPr>
            <a:r>
              <a:rPr lang="en-US" sz="2000" dirty="0" smtClean="0"/>
              <a:t>One in every 23 infants dies before her/his first birthday.</a:t>
            </a:r>
            <a:endParaRPr lang="en-US" sz="2000" dirty="0" smtClean="0">
              <a:solidFill>
                <a:schemeClr val="tx2"/>
              </a:solidFill>
            </a:endParaRPr>
          </a:p>
          <a:p>
            <a:r>
              <a:rPr lang="en-US" sz="2000" dirty="0" smtClean="0">
                <a:solidFill>
                  <a:srgbClr val="A0001E"/>
                </a:solidFill>
              </a:rPr>
              <a:t>One in every 15 children dies before her/his fifth birthday.</a:t>
            </a:r>
            <a:endParaRPr lang="en-US" sz="2000" dirty="0">
              <a:solidFill>
                <a:srgbClr val="A0001E"/>
              </a:solidFill>
            </a:endParaRPr>
          </a:p>
        </p:txBody>
      </p:sp>
      <p:sp>
        <p:nvSpPr>
          <p:cNvPr id="5" name="Title 4"/>
          <p:cNvSpPr>
            <a:spLocks noGrp="1"/>
          </p:cNvSpPr>
          <p:nvPr>
            <p:ph type="ctrTitle"/>
          </p:nvPr>
        </p:nvSpPr>
        <p:spPr>
          <a:xfrm>
            <a:off x="795647" y="617517"/>
            <a:ext cx="5579754" cy="1311867"/>
          </a:xfrm>
        </p:spPr>
        <p:txBody>
          <a:bodyPr>
            <a:noAutofit/>
          </a:bodyPr>
          <a:lstStyle/>
          <a:p>
            <a:r>
              <a:rPr lang="en-US" b="1" dirty="0" smtClean="0">
                <a:solidFill>
                  <a:srgbClr val="A0001E"/>
                </a:solidFill>
              </a:rPr>
              <a:t>Maternal, Infant, and Child Mortality</a:t>
            </a:r>
            <a:endParaRPr lang="en-US" b="1" dirty="0">
              <a:solidFill>
                <a:srgbClr val="A0001E"/>
              </a:solidFill>
            </a:endParaRPr>
          </a:p>
        </p:txBody>
      </p:sp>
    </p:spTree>
    <p:extLst>
      <p:ext uri="{BB962C8B-B14F-4D97-AF65-F5344CB8AC3E}">
        <p14:creationId xmlns:p14="http://schemas.microsoft.com/office/powerpoint/2010/main" val="2521822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thopiaSwatch2-02.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flipH="1">
            <a:off x="4216400" y="4152900"/>
            <a:ext cx="4927600" cy="2705100"/>
          </a:xfrm>
          <a:prstGeom prst="rect">
            <a:avLst/>
          </a:prstGeom>
        </p:spPr>
      </p:pic>
      <p:sp>
        <p:nvSpPr>
          <p:cNvPr id="3" name="Content Placeholder 2"/>
          <p:cNvSpPr>
            <a:spLocks noGrp="1"/>
          </p:cNvSpPr>
          <p:nvPr>
            <p:ph idx="10"/>
          </p:nvPr>
        </p:nvSpPr>
        <p:spPr>
          <a:xfrm>
            <a:off x="889975" y="1798983"/>
            <a:ext cx="6018826" cy="4206163"/>
          </a:xfrm>
        </p:spPr>
        <p:txBody>
          <a:bodyPr/>
          <a:lstStyle/>
          <a:p>
            <a:pPr>
              <a:spcAft>
                <a:spcPts val="1200"/>
              </a:spcAft>
            </a:pPr>
            <a:r>
              <a:rPr lang="en-US" sz="2000" dirty="0"/>
              <a:t>Two in every five married women use family planning—mostly modern methods.</a:t>
            </a:r>
            <a:r>
              <a:rPr lang="en-US" sz="2000" dirty="0" smtClean="0"/>
              <a:t> </a:t>
            </a:r>
          </a:p>
          <a:p>
            <a:r>
              <a:rPr lang="en-US" sz="2000" dirty="0">
                <a:solidFill>
                  <a:srgbClr val="A0001E"/>
                </a:solidFill>
              </a:rPr>
              <a:t>One in five married women who want to space their births or have no more children are not using family planning. </a:t>
            </a:r>
          </a:p>
          <a:p>
            <a:endParaRPr lang="en-US" sz="2000" dirty="0"/>
          </a:p>
        </p:txBody>
      </p:sp>
      <p:sp>
        <p:nvSpPr>
          <p:cNvPr id="5" name="Title 4"/>
          <p:cNvSpPr>
            <a:spLocks noGrp="1"/>
          </p:cNvSpPr>
          <p:nvPr>
            <p:ph type="ctrTitle"/>
          </p:nvPr>
        </p:nvSpPr>
        <p:spPr>
          <a:xfrm>
            <a:off x="783772" y="413238"/>
            <a:ext cx="7496322" cy="920262"/>
          </a:xfrm>
        </p:spPr>
        <p:txBody>
          <a:bodyPr/>
          <a:lstStyle/>
          <a:p>
            <a:r>
              <a:rPr lang="en-US" b="1" dirty="0" smtClean="0">
                <a:solidFill>
                  <a:srgbClr val="A0001E"/>
                </a:solidFill>
              </a:rPr>
              <a:t>Family Planning Use </a:t>
            </a:r>
            <a:endParaRPr lang="en-US" b="1" dirty="0">
              <a:solidFill>
                <a:srgbClr val="A0001E"/>
              </a:solidFill>
            </a:endParaRPr>
          </a:p>
        </p:txBody>
      </p:sp>
      <p:sp>
        <p:nvSpPr>
          <p:cNvPr id="6" name="Slide Number Placeholder 1"/>
          <p:cNvSpPr>
            <a:spLocks noGrp="1"/>
          </p:cNvSpPr>
          <p:nvPr>
            <p:ph type="sldNum" sz="quarter" idx="14"/>
          </p:nvPr>
        </p:nvSpPr>
        <p:spPr>
          <a:xfrm>
            <a:off x="7804029" y="6346373"/>
            <a:ext cx="1063869" cy="244475"/>
          </a:xfrm>
        </p:spPr>
        <p:txBody>
          <a:bodyPr/>
          <a:lstStyle/>
          <a:p>
            <a:pPr>
              <a:defRPr/>
            </a:pPr>
            <a:fld id="{9670B5DF-4D20-4247-AF74-62AA17C85FC9}" type="slidenum">
              <a:rPr lang="en-US" sz="1600" smtClean="0"/>
              <a:pPr>
                <a:defRPr/>
              </a:pPr>
              <a:t>9</a:t>
            </a:fld>
            <a:endParaRPr lang="en-US" sz="1600" dirty="0"/>
          </a:p>
        </p:txBody>
      </p:sp>
    </p:spTree>
    <p:extLst>
      <p:ext uri="{BB962C8B-B14F-4D97-AF65-F5344CB8AC3E}">
        <p14:creationId xmlns:p14="http://schemas.microsoft.com/office/powerpoint/2010/main" val="1409439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RAPID Presentation (2007)">
  <a:themeElements>
    <a:clrScheme name="Custom 1">
      <a:dk1>
        <a:sysClr val="windowText" lastClr="000000"/>
      </a:dk1>
      <a:lt1>
        <a:sysClr val="window" lastClr="FFFFFF"/>
      </a:lt1>
      <a:dk2>
        <a:srgbClr val="A0001E"/>
      </a:dk2>
      <a:lt2>
        <a:srgbClr val="505050"/>
      </a:lt2>
      <a:accent1>
        <a:srgbClr val="A0001E"/>
      </a:accent1>
      <a:accent2>
        <a:srgbClr val="505050"/>
      </a:accent2>
      <a:accent3>
        <a:srgbClr val="141313"/>
      </a:accent3>
      <a:accent4>
        <a:srgbClr val="FFFFFE"/>
      </a:accent4>
      <a:accent5>
        <a:srgbClr val="FFFFFE"/>
      </a:accent5>
      <a:accent6>
        <a:srgbClr val="FFFFFE"/>
      </a:accent6>
      <a:hlink>
        <a:srgbClr val="A0001E"/>
      </a:hlink>
      <a:folHlink>
        <a:srgbClr val="50505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0" cmpd="sng">
          <a:tailEnd type="triangle" w="med" len="sm"/>
        </a:ln>
        <a:effectLst/>
      </a:spPr>
      <a:bodyPr rtlCol="0" anchor="ctr"/>
      <a:lstStyle>
        <a:defPPr algn="ctr">
          <a:defRPr dirty="0"/>
        </a:defPPr>
      </a:lstStyle>
      <a:style>
        <a:lnRef idx="2">
          <a:schemeClr val="accent1"/>
        </a:lnRef>
        <a:fillRef idx="0">
          <a:schemeClr val="accent1"/>
        </a:fillRef>
        <a:effectRef idx="1">
          <a:schemeClr val="accent1"/>
        </a:effectRef>
        <a:fontRef idx="minor">
          <a:schemeClr val="tx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dirty="0">
            <a:solidFill>
              <a:srgbClr val="FFFFFF"/>
            </a:solidFill>
            <a:latin typeface="Futura Std Medium"/>
            <a:cs typeface="Futura Std Medium"/>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38966</TotalTime>
  <Words>1810</Words>
  <Application>Microsoft Office PowerPoint</Application>
  <PresentationFormat>On-screen Show (4:3)</PresentationFormat>
  <Paragraphs>274</Paragraphs>
  <Slides>35</Slides>
  <Notes>30</Notes>
  <HiddenSlides>1</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RAPID Presentation (2007)</vt:lpstr>
      <vt:lpstr>PowerPoint Presentation</vt:lpstr>
      <vt:lpstr>PowerPoint Presentation</vt:lpstr>
      <vt:lpstr>PowerPoint Presentation</vt:lpstr>
      <vt:lpstr>PowerPoint Presentation</vt:lpstr>
      <vt:lpstr>PowerPoint Presentation</vt:lpstr>
      <vt:lpstr>PowerPoint Presentation</vt:lpstr>
      <vt:lpstr>Marriage and Childbearing</vt:lpstr>
      <vt:lpstr>Maternal, Infant, and Child Mortality</vt:lpstr>
      <vt:lpstr>Family Planning Use </vt:lpstr>
      <vt:lpstr>Girls’ Education</vt:lpstr>
      <vt:lpstr>PowerPoint Presentation</vt:lpstr>
      <vt:lpstr>Decision-making Power</vt:lpstr>
      <vt:lpstr>Violence Against Women</vt:lpstr>
      <vt:lpstr>Female Genital Cutting</vt:lpstr>
      <vt:lpstr>PowerPoint Presentation</vt:lpstr>
      <vt:lpstr>RAPIDWomen Model   </vt:lpstr>
      <vt:lpstr>Three Policy Scenarios </vt:lpstr>
      <vt:lpstr>PowerPoint Presentation</vt:lpstr>
      <vt:lpstr>Mothers’ Lives Saved  cumulative</vt:lpstr>
      <vt:lpstr>Infants’ Lives Saved  cumulative</vt:lpstr>
      <vt:lpstr>Children’s Lives Saved  cumulative</vt:lpstr>
      <vt:lpstr>Family Planning Use  </vt:lpstr>
      <vt:lpstr>Average Number of Children Total Fertility Rate </vt:lpstr>
      <vt:lpstr>Population Size Total Population </vt:lpstr>
      <vt:lpstr>PowerPoint Presentation</vt:lpstr>
      <vt:lpstr>Family Planning Actions</vt:lpstr>
      <vt:lpstr>Family Planning Actions</vt:lpstr>
      <vt:lpstr>Girls’ Education Actions</vt:lpstr>
      <vt:lpstr>Gender Norms Actions</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PAPIDWomen: Ethiopia</dc:title>
  <dc:creator>Pitcher, Susan</dc:creator>
  <cp:lastModifiedBy>Susan Pitcher</cp:lastModifiedBy>
  <cp:revision>1233</cp:revision>
  <cp:lastPrinted>2015-03-06T23:40:24Z</cp:lastPrinted>
  <dcterms:created xsi:type="dcterms:W3CDTF">2015-03-04T16:17:23Z</dcterms:created>
  <dcterms:modified xsi:type="dcterms:W3CDTF">2019-03-15T17:57:59Z</dcterms:modified>
</cp:coreProperties>
</file>