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3.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4.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5.xml" ContentType="application/vnd.openxmlformats-officedocument.theme+xml"/>
  <Override PartName="/ppt/slideLayouts/slideLayout22.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815" r:id="rId2"/>
    <p:sldMasterId id="2147483823" r:id="rId3"/>
    <p:sldMasterId id="2147483833" r:id="rId4"/>
    <p:sldMasterId id="2147483828" r:id="rId5"/>
    <p:sldMasterId id="2147483838" r:id="rId6"/>
  </p:sldMasterIdLst>
  <p:notesMasterIdLst>
    <p:notesMasterId r:id="rId23"/>
  </p:notesMasterIdLst>
  <p:handoutMasterIdLst>
    <p:handoutMasterId r:id="rId24"/>
  </p:handoutMasterIdLst>
  <p:sldIdLst>
    <p:sldId id="256" r:id="rId7"/>
    <p:sldId id="346" r:id="rId8"/>
    <p:sldId id="347" r:id="rId9"/>
    <p:sldId id="352" r:id="rId10"/>
    <p:sldId id="340" r:id="rId11"/>
    <p:sldId id="353" r:id="rId12"/>
    <p:sldId id="320" r:id="rId13"/>
    <p:sldId id="321" r:id="rId14"/>
    <p:sldId id="324" r:id="rId15"/>
    <p:sldId id="325" r:id="rId16"/>
    <p:sldId id="351" r:id="rId17"/>
    <p:sldId id="344" r:id="rId18"/>
    <p:sldId id="317" r:id="rId19"/>
    <p:sldId id="350" r:id="rId20"/>
    <p:sldId id="332" r:id="rId21"/>
    <p:sldId id="271" r:id="rId22"/>
  </p:sldIdLst>
  <p:sldSz cx="9144000" cy="6858000" type="screen4x3"/>
  <p:notesSz cx="6858000" cy="9296400"/>
  <p:defaultTextStyle>
    <a:defPPr>
      <a:defRPr lang="en-US"/>
    </a:defPPr>
    <a:lvl1pPr algn="l" rtl="0" fontAlgn="base">
      <a:spcBef>
        <a:spcPct val="0"/>
      </a:spcBef>
      <a:spcAft>
        <a:spcPct val="0"/>
      </a:spcAft>
      <a:defRPr kern="1200">
        <a:solidFill>
          <a:schemeClr val="tx1"/>
        </a:solidFill>
        <a:latin typeface="Franklin Gothic Medium" pitchFamily="34" charset="0"/>
        <a:ea typeface="+mn-ea"/>
        <a:cs typeface="+mn-cs"/>
      </a:defRPr>
    </a:lvl1pPr>
    <a:lvl2pPr marL="457200" algn="l" rtl="0" fontAlgn="base">
      <a:spcBef>
        <a:spcPct val="0"/>
      </a:spcBef>
      <a:spcAft>
        <a:spcPct val="0"/>
      </a:spcAft>
      <a:defRPr kern="1200">
        <a:solidFill>
          <a:schemeClr val="tx1"/>
        </a:solidFill>
        <a:latin typeface="Franklin Gothic Medium" pitchFamily="34" charset="0"/>
        <a:ea typeface="+mn-ea"/>
        <a:cs typeface="+mn-cs"/>
      </a:defRPr>
    </a:lvl2pPr>
    <a:lvl3pPr marL="914400" algn="l" rtl="0" fontAlgn="base">
      <a:spcBef>
        <a:spcPct val="0"/>
      </a:spcBef>
      <a:spcAft>
        <a:spcPct val="0"/>
      </a:spcAft>
      <a:defRPr kern="1200">
        <a:solidFill>
          <a:schemeClr val="tx1"/>
        </a:solidFill>
        <a:latin typeface="Franklin Gothic Medium" pitchFamily="34" charset="0"/>
        <a:ea typeface="+mn-ea"/>
        <a:cs typeface="+mn-cs"/>
      </a:defRPr>
    </a:lvl3pPr>
    <a:lvl4pPr marL="1371600" algn="l" rtl="0" fontAlgn="base">
      <a:spcBef>
        <a:spcPct val="0"/>
      </a:spcBef>
      <a:spcAft>
        <a:spcPct val="0"/>
      </a:spcAft>
      <a:defRPr kern="1200">
        <a:solidFill>
          <a:schemeClr val="tx1"/>
        </a:solidFill>
        <a:latin typeface="Franklin Gothic Medium" pitchFamily="34" charset="0"/>
        <a:ea typeface="+mn-ea"/>
        <a:cs typeface="+mn-cs"/>
      </a:defRPr>
    </a:lvl4pPr>
    <a:lvl5pPr marL="1828800" algn="l" rtl="0" fontAlgn="base">
      <a:spcBef>
        <a:spcPct val="0"/>
      </a:spcBef>
      <a:spcAft>
        <a:spcPct val="0"/>
      </a:spcAft>
      <a:defRPr kern="1200">
        <a:solidFill>
          <a:schemeClr val="tx1"/>
        </a:solidFill>
        <a:latin typeface="Franklin Gothic Medium" pitchFamily="34" charset="0"/>
        <a:ea typeface="+mn-ea"/>
        <a:cs typeface="+mn-cs"/>
      </a:defRPr>
    </a:lvl5pPr>
    <a:lvl6pPr marL="2286000" algn="l" defTabSz="914400" rtl="0" eaLnBrk="1" latinLnBrk="0" hangingPunct="1">
      <a:defRPr kern="1200">
        <a:solidFill>
          <a:schemeClr val="tx1"/>
        </a:solidFill>
        <a:latin typeface="Franklin Gothic Medium" pitchFamily="34" charset="0"/>
        <a:ea typeface="+mn-ea"/>
        <a:cs typeface="+mn-cs"/>
      </a:defRPr>
    </a:lvl6pPr>
    <a:lvl7pPr marL="2743200" algn="l" defTabSz="914400" rtl="0" eaLnBrk="1" latinLnBrk="0" hangingPunct="1">
      <a:defRPr kern="1200">
        <a:solidFill>
          <a:schemeClr val="tx1"/>
        </a:solidFill>
        <a:latin typeface="Franklin Gothic Medium" pitchFamily="34" charset="0"/>
        <a:ea typeface="+mn-ea"/>
        <a:cs typeface="+mn-cs"/>
      </a:defRPr>
    </a:lvl7pPr>
    <a:lvl8pPr marL="3200400" algn="l" defTabSz="914400" rtl="0" eaLnBrk="1" latinLnBrk="0" hangingPunct="1">
      <a:defRPr kern="1200">
        <a:solidFill>
          <a:schemeClr val="tx1"/>
        </a:solidFill>
        <a:latin typeface="Franklin Gothic Medium" pitchFamily="34" charset="0"/>
        <a:ea typeface="+mn-ea"/>
        <a:cs typeface="+mn-cs"/>
      </a:defRPr>
    </a:lvl8pPr>
    <a:lvl9pPr marL="3657600" algn="l" defTabSz="914400" rtl="0" eaLnBrk="1" latinLnBrk="0" hangingPunct="1">
      <a:defRPr kern="1200">
        <a:solidFill>
          <a:schemeClr val="tx1"/>
        </a:solidFill>
        <a:latin typeface="Franklin Gothic Medium"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DC5"/>
    <a:srgbClr val="DCEBF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711" autoAdjust="0"/>
  </p:normalViewPr>
  <p:slideViewPr>
    <p:cSldViewPr>
      <p:cViewPr>
        <p:scale>
          <a:sx n="87" d="100"/>
          <a:sy n="87" d="100"/>
        </p:scale>
        <p:origin x="-1584" y="-408"/>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handoutMaster" Target="handoutMasters/handoutMaster1.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72421" cy="46513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027" y="0"/>
            <a:ext cx="2972421" cy="465138"/>
          </a:xfrm>
          <a:prstGeom prst="rect">
            <a:avLst/>
          </a:prstGeom>
        </p:spPr>
        <p:txBody>
          <a:bodyPr vert="horz" lIns="91440" tIns="45720" rIns="91440" bIns="45720" rtlCol="0"/>
          <a:lstStyle>
            <a:lvl1pPr algn="r">
              <a:defRPr sz="1200"/>
            </a:lvl1pPr>
          </a:lstStyle>
          <a:p>
            <a:endParaRPr lang="en-US" dirty="0"/>
          </a:p>
        </p:txBody>
      </p:sp>
      <p:sp>
        <p:nvSpPr>
          <p:cNvPr id="4" name="Footer Placeholder 3"/>
          <p:cNvSpPr>
            <a:spLocks noGrp="1"/>
          </p:cNvSpPr>
          <p:nvPr>
            <p:ph type="ftr" sz="quarter" idx="2"/>
          </p:nvPr>
        </p:nvSpPr>
        <p:spPr>
          <a:xfrm>
            <a:off x="1" y="8829675"/>
            <a:ext cx="2972421" cy="465138"/>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027" y="8829675"/>
            <a:ext cx="2972421" cy="465138"/>
          </a:xfrm>
          <a:prstGeom prst="rect">
            <a:avLst/>
          </a:prstGeom>
        </p:spPr>
        <p:txBody>
          <a:bodyPr vert="horz" lIns="91440" tIns="45720" rIns="91440" bIns="45720" rtlCol="0" anchor="b"/>
          <a:lstStyle>
            <a:lvl1pPr algn="r">
              <a:defRPr sz="1200"/>
            </a:lvl1pPr>
          </a:lstStyle>
          <a:p>
            <a:fld id="{A134FAD2-86D9-467E-97A1-F8D9F8189746}" type="slidenum">
              <a:rPr lang="en-US" smtClean="0"/>
              <a:t>‹#›</a:t>
            </a:fld>
            <a:endParaRPr lang="en-US" dirty="0"/>
          </a:p>
        </p:txBody>
      </p:sp>
    </p:spTree>
    <p:extLst>
      <p:ext uri="{BB962C8B-B14F-4D97-AF65-F5344CB8AC3E}">
        <p14:creationId xmlns:p14="http://schemas.microsoft.com/office/powerpoint/2010/main" val="3840512211"/>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72421" cy="46513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027" y="0"/>
            <a:ext cx="2972421" cy="465138"/>
          </a:xfrm>
          <a:prstGeom prst="rect">
            <a:avLst/>
          </a:prstGeom>
        </p:spPr>
        <p:txBody>
          <a:bodyPr vert="horz" lIns="91440" tIns="45720" rIns="91440" bIns="45720" rtlCol="0"/>
          <a:lstStyle>
            <a:lvl1pPr algn="r">
              <a:defRPr sz="1200"/>
            </a:lvl1pPr>
          </a:lstStyle>
          <a:p>
            <a:endParaRPr lang="en-US" dirty="0"/>
          </a:p>
        </p:txBody>
      </p:sp>
      <p:sp>
        <p:nvSpPr>
          <p:cNvPr id="4" name="Slide Image Placeholder 3"/>
          <p:cNvSpPr>
            <a:spLocks noGrp="1" noRot="1" noChangeAspect="1"/>
          </p:cNvSpPr>
          <p:nvPr>
            <p:ph type="sldImg" idx="2"/>
          </p:nvPr>
        </p:nvSpPr>
        <p:spPr>
          <a:xfrm>
            <a:off x="1104900" y="696913"/>
            <a:ext cx="4648200" cy="348615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6421" y="4416426"/>
            <a:ext cx="5485158" cy="4183063"/>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1" y="8829675"/>
            <a:ext cx="2972421" cy="465138"/>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027" y="8829675"/>
            <a:ext cx="2972421" cy="465138"/>
          </a:xfrm>
          <a:prstGeom prst="rect">
            <a:avLst/>
          </a:prstGeom>
        </p:spPr>
        <p:txBody>
          <a:bodyPr vert="horz" lIns="91440" tIns="45720" rIns="91440" bIns="45720" rtlCol="0" anchor="b"/>
          <a:lstStyle>
            <a:lvl1pPr algn="r">
              <a:defRPr sz="1200"/>
            </a:lvl1pPr>
          </a:lstStyle>
          <a:p>
            <a:fld id="{157F5483-3D27-485C-B2F6-7EA3628593CF}" type="slidenum">
              <a:rPr lang="en-US" smtClean="0"/>
              <a:t>‹#›</a:t>
            </a:fld>
            <a:endParaRPr lang="en-US" dirty="0"/>
          </a:p>
        </p:txBody>
      </p:sp>
    </p:spTree>
    <p:extLst>
      <p:ext uri="{BB962C8B-B14F-4D97-AF65-F5344CB8AC3E}">
        <p14:creationId xmlns:p14="http://schemas.microsoft.com/office/powerpoint/2010/main" val="4205036872"/>
      </p:ext>
    </p:extLst>
  </p:cSld>
  <p:clrMap bg1="lt1" tx1="dk1" bg2="lt2" tx2="dk2" accent1="accent1" accent2="accent2" accent3="accent3" accent4="accent4" accent5="accent5" accent6="accent6" hlink="hlink" folHlink="folHlink"/>
  <p:hf hdr="0" ft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7F5483-3D27-485C-B2F6-7EA3628593CF}" type="slidenum">
              <a:rPr lang="en-US" smtClean="0"/>
              <a:t>1</a:t>
            </a:fld>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33927813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Other abbreviations:</a:t>
            </a:r>
          </a:p>
          <a:p>
            <a:endParaRPr lang="en-US" dirty="0" smtClean="0"/>
          </a:p>
          <a:p>
            <a:r>
              <a:rPr lang="en-US" dirty="0" smtClean="0"/>
              <a:t>IEC = information, education, and communication</a:t>
            </a:r>
          </a:p>
          <a:p>
            <a:r>
              <a:rPr lang="en-US" dirty="0" smtClean="0"/>
              <a:t>MDT = multidrug therapy</a:t>
            </a:r>
          </a:p>
          <a:p>
            <a:r>
              <a:rPr lang="en-US" dirty="0" smtClean="0"/>
              <a:t>MoHFW = Ministry of Health and</a:t>
            </a:r>
            <a:r>
              <a:rPr lang="en-US" baseline="0" dirty="0" smtClean="0"/>
              <a:t> Family Welfare</a:t>
            </a:r>
            <a:endParaRPr lang="en-US" dirty="0"/>
          </a:p>
        </p:txBody>
      </p:sp>
      <p:sp>
        <p:nvSpPr>
          <p:cNvPr id="4" name="Date Placeholder 3"/>
          <p:cNvSpPr>
            <a:spLocks noGrp="1"/>
          </p:cNvSpPr>
          <p:nvPr>
            <p:ph type="dt" idx="10"/>
          </p:nvPr>
        </p:nvSpPr>
        <p:spPr/>
        <p:txBody>
          <a:bodyPr/>
          <a:lstStyle/>
          <a:p>
            <a:endParaRPr lang="en-US" dirty="0"/>
          </a:p>
        </p:txBody>
      </p:sp>
      <p:sp>
        <p:nvSpPr>
          <p:cNvPr id="5" name="Slide Number Placeholder 4"/>
          <p:cNvSpPr>
            <a:spLocks noGrp="1"/>
          </p:cNvSpPr>
          <p:nvPr>
            <p:ph type="sldNum" sz="quarter" idx="11"/>
          </p:nvPr>
        </p:nvSpPr>
        <p:spPr/>
        <p:txBody>
          <a:bodyPr/>
          <a:lstStyle/>
          <a:p>
            <a:fld id="{157F5483-3D27-485C-B2F6-7EA3628593CF}" type="slidenum">
              <a:rPr lang="en-US" smtClean="0"/>
              <a:t>5</a:t>
            </a:fld>
            <a:endParaRPr lang="en-US" dirty="0"/>
          </a:p>
        </p:txBody>
      </p:sp>
    </p:spTree>
    <p:extLst>
      <p:ext uri="{BB962C8B-B14F-4D97-AF65-F5344CB8AC3E}">
        <p14:creationId xmlns:p14="http://schemas.microsoft.com/office/powerpoint/2010/main" val="12827928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ICMR = Indian Council</a:t>
            </a:r>
            <a:r>
              <a:rPr lang="en-US" baseline="0" dirty="0" smtClean="0"/>
              <a:t> of Medical Research</a:t>
            </a:r>
          </a:p>
          <a:p>
            <a:r>
              <a:rPr lang="en-US" baseline="0" dirty="0" smtClean="0"/>
              <a:t>IDD = </a:t>
            </a:r>
            <a:r>
              <a:rPr lang="en-US" dirty="0" smtClean="0">
                <a:solidFill>
                  <a:schemeClr val="tx2"/>
                </a:solidFill>
              </a:rPr>
              <a:t>iodine deficiency disorder </a:t>
            </a:r>
            <a:endParaRPr lang="en-US" dirty="0"/>
          </a:p>
        </p:txBody>
      </p:sp>
      <p:sp>
        <p:nvSpPr>
          <p:cNvPr id="4" name="Date Placeholder 3"/>
          <p:cNvSpPr>
            <a:spLocks noGrp="1"/>
          </p:cNvSpPr>
          <p:nvPr>
            <p:ph type="dt" idx="10"/>
          </p:nvPr>
        </p:nvSpPr>
        <p:spPr/>
        <p:txBody>
          <a:bodyPr/>
          <a:lstStyle/>
          <a:p>
            <a:endParaRPr lang="en-US" dirty="0"/>
          </a:p>
        </p:txBody>
      </p:sp>
      <p:sp>
        <p:nvSpPr>
          <p:cNvPr id="5" name="Slide Number Placeholder 4"/>
          <p:cNvSpPr>
            <a:spLocks noGrp="1"/>
          </p:cNvSpPr>
          <p:nvPr>
            <p:ph type="sldNum" sz="quarter" idx="11"/>
          </p:nvPr>
        </p:nvSpPr>
        <p:spPr/>
        <p:txBody>
          <a:bodyPr/>
          <a:lstStyle/>
          <a:p>
            <a:fld id="{157F5483-3D27-485C-B2F6-7EA3628593CF}" type="slidenum">
              <a:rPr lang="en-US" smtClean="0"/>
              <a:t>13</a:t>
            </a:fld>
            <a:endParaRPr lang="en-US" dirty="0"/>
          </a:p>
        </p:txBody>
      </p:sp>
    </p:spTree>
    <p:extLst>
      <p:ext uri="{BB962C8B-B14F-4D97-AF65-F5344CB8AC3E}">
        <p14:creationId xmlns:p14="http://schemas.microsoft.com/office/powerpoint/2010/main" val="22944277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NHS = National Family Health Survey</a:t>
            </a:r>
            <a:endParaRPr lang="en-US" dirty="0"/>
          </a:p>
        </p:txBody>
      </p:sp>
      <p:sp>
        <p:nvSpPr>
          <p:cNvPr id="4" name="Date Placeholder 3"/>
          <p:cNvSpPr>
            <a:spLocks noGrp="1"/>
          </p:cNvSpPr>
          <p:nvPr>
            <p:ph type="dt" idx="10"/>
          </p:nvPr>
        </p:nvSpPr>
        <p:spPr/>
        <p:txBody>
          <a:bodyPr/>
          <a:lstStyle/>
          <a:p>
            <a:endParaRPr lang="en-US" dirty="0"/>
          </a:p>
        </p:txBody>
      </p:sp>
      <p:sp>
        <p:nvSpPr>
          <p:cNvPr id="5" name="Slide Number Placeholder 4"/>
          <p:cNvSpPr>
            <a:spLocks noGrp="1"/>
          </p:cNvSpPr>
          <p:nvPr>
            <p:ph type="sldNum" sz="quarter" idx="11"/>
          </p:nvPr>
        </p:nvSpPr>
        <p:spPr/>
        <p:txBody>
          <a:bodyPr/>
          <a:lstStyle/>
          <a:p>
            <a:fld id="{157F5483-3D27-485C-B2F6-7EA3628593CF}" type="slidenum">
              <a:rPr lang="en-US" smtClean="0"/>
              <a:t>14</a:t>
            </a:fld>
            <a:endParaRPr lang="en-US" dirty="0"/>
          </a:p>
        </p:txBody>
      </p:sp>
    </p:spTree>
    <p:extLst>
      <p:ext uri="{BB962C8B-B14F-4D97-AF65-F5344CB8AC3E}">
        <p14:creationId xmlns:p14="http://schemas.microsoft.com/office/powerpoint/2010/main" val="22876960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latin typeface="+mn-lt"/>
                <a:cs typeface="Georgia"/>
              </a:rPr>
              <a:t>ISM = Indian Systems of Medicine</a:t>
            </a:r>
            <a:endParaRPr lang="en-US" dirty="0"/>
          </a:p>
        </p:txBody>
      </p:sp>
      <p:sp>
        <p:nvSpPr>
          <p:cNvPr id="4" name="Date Placeholder 3"/>
          <p:cNvSpPr>
            <a:spLocks noGrp="1"/>
          </p:cNvSpPr>
          <p:nvPr>
            <p:ph type="dt" idx="10"/>
          </p:nvPr>
        </p:nvSpPr>
        <p:spPr/>
        <p:txBody>
          <a:bodyPr/>
          <a:lstStyle/>
          <a:p>
            <a:endParaRPr lang="en-US" dirty="0"/>
          </a:p>
        </p:txBody>
      </p:sp>
      <p:sp>
        <p:nvSpPr>
          <p:cNvPr id="5" name="Slide Number Placeholder 4"/>
          <p:cNvSpPr>
            <a:spLocks noGrp="1"/>
          </p:cNvSpPr>
          <p:nvPr>
            <p:ph type="sldNum" sz="quarter" idx="11"/>
          </p:nvPr>
        </p:nvSpPr>
        <p:spPr/>
        <p:txBody>
          <a:bodyPr/>
          <a:lstStyle/>
          <a:p>
            <a:fld id="{157F5483-3D27-485C-B2F6-7EA3628593CF}" type="slidenum">
              <a:rPr lang="en-US" smtClean="0"/>
              <a:t>15</a:t>
            </a:fld>
            <a:endParaRPr lang="en-US" dirty="0"/>
          </a:p>
        </p:txBody>
      </p:sp>
    </p:spTree>
    <p:extLst>
      <p:ext uri="{BB962C8B-B14F-4D97-AF65-F5344CB8AC3E}">
        <p14:creationId xmlns:p14="http://schemas.microsoft.com/office/powerpoint/2010/main" val="11224262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7F5483-3D27-485C-B2F6-7EA3628593CF}" type="slidenum">
              <a:rPr lang="en-US" smtClean="0"/>
              <a:t>16</a:t>
            </a:fld>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302843474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p:cNvSpPr/>
          <p:nvPr userDrawn="1"/>
        </p:nvSpPr>
        <p:spPr>
          <a:xfrm>
            <a:off x="152400" y="5638800"/>
            <a:ext cx="6705600" cy="1066800"/>
          </a:xfrm>
          <a:prstGeom prst="rect">
            <a:avLst/>
          </a:prstGeom>
          <a:gradFill flip="none" rotWithShape="1">
            <a:gsLst>
              <a:gs pos="0">
                <a:srgbClr val="007DC5">
                  <a:shade val="30000"/>
                  <a:satMod val="115000"/>
                </a:srgbClr>
              </a:gs>
              <a:gs pos="80000">
                <a:srgbClr val="007DC5">
                  <a:shade val="67500"/>
                  <a:satMod val="115000"/>
                </a:srgbClr>
              </a:gs>
              <a:gs pos="100000">
                <a:srgbClr val="007DC5">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000" dirty="0">
              <a:solidFill>
                <a:schemeClr val="tx1"/>
              </a:solidFill>
              <a:latin typeface="Century Gothic" pitchFamily="34" charset="0"/>
            </a:endParaRPr>
          </a:p>
        </p:txBody>
      </p:sp>
      <p:sp>
        <p:nvSpPr>
          <p:cNvPr id="5" name="Rectangle 4"/>
          <p:cNvSpPr/>
          <p:nvPr/>
        </p:nvSpPr>
        <p:spPr>
          <a:xfrm>
            <a:off x="7010400" y="152400"/>
            <a:ext cx="1981200" cy="5334000"/>
          </a:xfrm>
          <a:prstGeom prst="rect">
            <a:avLst/>
          </a:prstGeom>
          <a:gradFill flip="none" rotWithShape="1">
            <a:gsLst>
              <a:gs pos="0">
                <a:srgbClr val="007DC5">
                  <a:shade val="30000"/>
                  <a:satMod val="115000"/>
                </a:srgbClr>
              </a:gs>
              <a:gs pos="79000">
                <a:srgbClr val="007DC5">
                  <a:shade val="67500"/>
                  <a:satMod val="115000"/>
                </a:srgbClr>
              </a:gs>
              <a:gs pos="100000">
                <a:srgbClr val="007DC5">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6" name="Rectangle 5"/>
          <p:cNvSpPr/>
          <p:nvPr/>
        </p:nvSpPr>
        <p:spPr>
          <a:xfrm>
            <a:off x="152400" y="153988"/>
            <a:ext cx="6705600" cy="5332412"/>
          </a:xfrm>
          <a:prstGeom prst="rect">
            <a:avLst/>
          </a:prstGeom>
          <a:solidFill>
            <a:schemeClr val="bg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1"/>
              </a:solidFill>
            </a:endParaRPr>
          </a:p>
        </p:txBody>
      </p:sp>
      <p:pic>
        <p:nvPicPr>
          <p:cNvPr id="8" name="Picture 12"/>
          <p:cNvPicPr>
            <a:picLocks noChangeAspect="1"/>
          </p:cNvPicPr>
          <p:nvPr userDrawn="1"/>
        </p:nvPicPr>
        <p:blipFill>
          <a:blip r:embed="rId2">
            <a:extLst>
              <a:ext uri="{28A0092B-C50C-407E-A947-70E740481C1C}">
                <a14:useLocalDpi xmlns:a14="http://schemas.microsoft.com/office/drawing/2010/main" val="0"/>
              </a:ext>
            </a:extLst>
          </a:blip>
          <a:srcRect l="6413" t="12102" r="5563" b="12053"/>
          <a:stretch>
            <a:fillRect/>
          </a:stretch>
        </p:blipFill>
        <p:spPr bwMode="auto">
          <a:xfrm>
            <a:off x="6934200" y="5867400"/>
            <a:ext cx="2062163"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854967" y="3352800"/>
            <a:ext cx="5241033" cy="623371"/>
          </a:xfrm>
        </p:spPr>
        <p:txBody>
          <a:bodyPr anchor="ctr"/>
          <a:lstStyle>
            <a:lvl1pPr marL="0" indent="0" algn="ctr">
              <a:buNone/>
              <a:defRPr sz="2000" b="1">
                <a:solidFill>
                  <a:schemeClr val="tx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13" name="Title 12"/>
          <p:cNvSpPr>
            <a:spLocks noGrp="1"/>
          </p:cNvSpPr>
          <p:nvPr>
            <p:ph type="title"/>
          </p:nvPr>
        </p:nvSpPr>
        <p:spPr>
          <a:xfrm>
            <a:off x="854966" y="1752600"/>
            <a:ext cx="5241034" cy="1600200"/>
          </a:xfrm>
        </p:spPr>
        <p:txBody>
          <a:bodyPr/>
          <a:lstStyle>
            <a:lvl1pPr algn="ctr">
              <a:defRPr sz="4000" spc="150" baseline="0">
                <a:solidFill>
                  <a:schemeClr val="tx1"/>
                </a:solidFill>
              </a:defRPr>
            </a:lvl1pPr>
          </a:lstStyle>
          <a:p>
            <a:endParaRPr lang="en-US" dirty="0"/>
          </a:p>
        </p:txBody>
      </p:sp>
      <p:sp>
        <p:nvSpPr>
          <p:cNvPr id="9" name="Date Placeholder 9"/>
          <p:cNvSpPr>
            <a:spLocks noGrp="1"/>
          </p:cNvSpPr>
          <p:nvPr>
            <p:ph type="dt" sz="half" idx="10"/>
          </p:nvPr>
        </p:nvSpPr>
        <p:spPr/>
        <p:txBody>
          <a:bodyPr/>
          <a:lstStyle>
            <a:lvl1pPr>
              <a:defRPr>
                <a:solidFill>
                  <a:schemeClr val="bg1"/>
                </a:solidFill>
              </a:defRPr>
            </a:lvl1pPr>
          </a:lstStyle>
          <a:p>
            <a:pPr>
              <a:defRPr/>
            </a:pPr>
            <a:fld id="{D63F7724-25B7-4C7A-8554-4506C4E4C798}" type="datetimeFigureOut">
              <a:rPr lang="en-US"/>
              <a:pPr>
                <a:defRPr/>
              </a:pPr>
              <a:t>2/2/2012</a:t>
            </a:fld>
            <a:endParaRPr lang="en-US" dirty="0"/>
          </a:p>
        </p:txBody>
      </p:sp>
      <p:sp>
        <p:nvSpPr>
          <p:cNvPr id="10" name="Slide Number Placeholder 10"/>
          <p:cNvSpPr>
            <a:spLocks noGrp="1"/>
          </p:cNvSpPr>
          <p:nvPr>
            <p:ph type="sldNum" sz="quarter" idx="11"/>
          </p:nvPr>
        </p:nvSpPr>
        <p:spPr/>
        <p:txBody>
          <a:bodyPr/>
          <a:lstStyle>
            <a:lvl1pPr>
              <a:defRPr sz="1000">
                <a:solidFill>
                  <a:schemeClr val="tx1"/>
                </a:solidFill>
                <a:latin typeface="Century Gothic" pitchFamily="34" charset="0"/>
              </a:defRPr>
            </a:lvl1pPr>
          </a:lstStyle>
          <a:p>
            <a:pPr>
              <a:defRPr/>
            </a:pPr>
            <a:fld id="{CA0D93B3-006F-4D21-B142-3151DBAECF5A}" type="slidenum">
              <a:rPr lang="en-US"/>
              <a:pPr>
                <a:defRPr/>
              </a:pPr>
              <a:t>‹#›</a:t>
            </a:fld>
            <a:endParaRPr lang="en-US" dirty="0"/>
          </a:p>
        </p:txBody>
      </p:sp>
      <p:sp>
        <p:nvSpPr>
          <p:cNvPr id="11" name="Footer Placeholder 11"/>
          <p:cNvSpPr>
            <a:spLocks noGrp="1"/>
          </p:cNvSpPr>
          <p:nvPr>
            <p:ph type="ftr" sz="quarter" idx="12"/>
          </p:nvPr>
        </p:nvSpPr>
        <p:spPr/>
        <p:txBody>
          <a:bodyPr/>
          <a:lstStyle>
            <a:lvl1pPr>
              <a:defRPr sz="1000">
                <a:solidFill>
                  <a:schemeClr val="bg1"/>
                </a:solidFill>
                <a:latin typeface="Century Gothic" pitchFamily="34" charset="0"/>
              </a:defRPr>
            </a:lvl1pPr>
          </a:lstStyle>
          <a:p>
            <a:pPr>
              <a:defRPr/>
            </a:pPr>
            <a:endParaRPr lang="en-US" dirty="0"/>
          </a:p>
        </p:txBody>
      </p:sp>
      <p:cxnSp>
        <p:nvCxnSpPr>
          <p:cNvPr id="12" name="Straight Connector 11"/>
          <p:cNvCxnSpPr/>
          <p:nvPr userDrawn="1"/>
        </p:nvCxnSpPr>
        <p:spPr>
          <a:xfrm>
            <a:off x="152400" y="838200"/>
            <a:ext cx="6705600" cy="0"/>
          </a:xfrm>
          <a:prstGeom prst="line">
            <a:avLst/>
          </a:prstGeom>
          <a:ln w="38100">
            <a:solidFill>
              <a:srgbClr val="007DC5"/>
            </a:solidFill>
          </a:ln>
        </p:spPr>
        <p:style>
          <a:lnRef idx="1">
            <a:schemeClr val="accent1"/>
          </a:lnRef>
          <a:fillRef idx="0">
            <a:schemeClr val="accent1"/>
          </a:fillRef>
          <a:effectRef idx="0">
            <a:schemeClr val="accent1"/>
          </a:effectRef>
          <a:fontRef idx="minor">
            <a:schemeClr val="tx1"/>
          </a:fontRef>
        </p:style>
      </p:cxnSp>
      <p:pic>
        <p:nvPicPr>
          <p:cNvPr id="2" name="Picture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57200" y="457200"/>
            <a:ext cx="2167132" cy="719329"/>
          </a:xfrm>
          <a:prstGeom prst="rect">
            <a:avLst/>
          </a:prstGeom>
        </p:spPr>
      </p:pic>
    </p:spTree>
    <p:extLst>
      <p:ext uri="{BB962C8B-B14F-4D97-AF65-F5344CB8AC3E}">
        <p14:creationId xmlns:p14="http://schemas.microsoft.com/office/powerpoint/2010/main" val="1475345785"/>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secHead" preserve="1">
  <p:cSld name="Section Header Slide 3">
    <p:spTree>
      <p:nvGrpSpPr>
        <p:cNvPr id="1" name=""/>
        <p:cNvGrpSpPr/>
        <p:nvPr/>
      </p:nvGrpSpPr>
      <p:grpSpPr>
        <a:xfrm>
          <a:off x="0" y="0"/>
          <a:ext cx="0" cy="0"/>
          <a:chOff x="0" y="0"/>
          <a:chExt cx="0" cy="0"/>
        </a:xfrm>
      </p:grpSpPr>
      <p:sp>
        <p:nvSpPr>
          <p:cNvPr id="4" name="Rectangle 3"/>
          <p:cNvSpPr/>
          <p:nvPr/>
        </p:nvSpPr>
        <p:spPr>
          <a:xfrm>
            <a:off x="7010400" y="152400"/>
            <a:ext cx="1981200" cy="6556375"/>
          </a:xfrm>
          <a:prstGeom prst="rect">
            <a:avLst/>
          </a:prstGeom>
          <a:gradFill flip="none" rotWithShape="1">
            <a:gsLst>
              <a:gs pos="0">
                <a:schemeClr val="accent5">
                  <a:shade val="30000"/>
                  <a:satMod val="115000"/>
                </a:schemeClr>
              </a:gs>
              <a:gs pos="50000">
                <a:schemeClr val="accent5">
                  <a:shade val="67500"/>
                  <a:satMod val="115000"/>
                </a:schemeClr>
              </a:gs>
              <a:gs pos="100000">
                <a:schemeClr val="accent5">
                  <a:shade val="100000"/>
                  <a:satMod val="1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 name="Rectangle 4"/>
          <p:cNvSpPr/>
          <p:nvPr/>
        </p:nvSpPr>
        <p:spPr>
          <a:xfrm>
            <a:off x="152400" y="153988"/>
            <a:ext cx="6705600" cy="6553200"/>
          </a:xfrm>
          <a:prstGeom prst="rect">
            <a:avLst/>
          </a:prstGeom>
          <a:solidFill>
            <a:schemeClr val="bg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Text Placeholder 2"/>
          <p:cNvSpPr>
            <a:spLocks noGrp="1"/>
          </p:cNvSpPr>
          <p:nvPr>
            <p:ph type="body" idx="1"/>
          </p:nvPr>
        </p:nvSpPr>
        <p:spPr>
          <a:xfrm>
            <a:off x="7162799" y="2892277"/>
            <a:ext cx="1600201" cy="1645920"/>
          </a:xfrm>
        </p:spPr>
        <p:txBody>
          <a:bodyPr anchor="ctr"/>
          <a:lstStyle>
            <a:lvl1pPr marL="0" indent="0">
              <a:buNone/>
              <a:defRPr sz="2000">
                <a:solidFill>
                  <a:schemeClr val="bg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12" name="Title 11"/>
          <p:cNvSpPr>
            <a:spLocks noGrp="1"/>
          </p:cNvSpPr>
          <p:nvPr>
            <p:ph type="title"/>
          </p:nvPr>
        </p:nvSpPr>
        <p:spPr>
          <a:xfrm>
            <a:off x="381000" y="2892277"/>
            <a:ext cx="6324600" cy="1645920"/>
          </a:xfrm>
        </p:spPr>
        <p:txBody>
          <a:bodyPr/>
          <a:lstStyle>
            <a:lvl1pPr algn="r">
              <a:defRPr sz="3600" spc="150" baseline="0">
                <a:solidFill>
                  <a:schemeClr val="tx1"/>
                </a:solidFill>
              </a:defRPr>
            </a:lvl1pPr>
          </a:lstStyle>
          <a:p>
            <a:r>
              <a:rPr lang="en-US" dirty="0" smtClean="0"/>
              <a:t>Click to edit Master title style</a:t>
            </a:r>
            <a:endParaRPr lang="en-US" dirty="0"/>
          </a:p>
        </p:txBody>
      </p:sp>
      <p:sp>
        <p:nvSpPr>
          <p:cNvPr id="6" name="Date Placeholder 8"/>
          <p:cNvSpPr>
            <a:spLocks noGrp="1"/>
          </p:cNvSpPr>
          <p:nvPr>
            <p:ph type="dt" sz="half" idx="10"/>
          </p:nvPr>
        </p:nvSpPr>
        <p:spPr/>
        <p:txBody>
          <a:bodyPr/>
          <a:lstStyle>
            <a:lvl1pPr>
              <a:defRPr>
                <a:solidFill>
                  <a:srgbClr val="FFFFFF"/>
                </a:solidFill>
              </a:defRPr>
            </a:lvl1pPr>
          </a:lstStyle>
          <a:p>
            <a:pPr>
              <a:defRPr/>
            </a:pPr>
            <a:fld id="{00161CD8-A666-4EEE-B777-507F42D264AC}" type="datetimeFigureOut">
              <a:rPr lang="en-US"/>
              <a:pPr>
                <a:defRPr/>
              </a:pPr>
              <a:t>2/2/2012</a:t>
            </a:fld>
            <a:endParaRPr lang="en-US" dirty="0"/>
          </a:p>
        </p:txBody>
      </p:sp>
      <p:sp>
        <p:nvSpPr>
          <p:cNvPr id="7" name="Slide Number Placeholder 9"/>
          <p:cNvSpPr>
            <a:spLocks noGrp="1"/>
          </p:cNvSpPr>
          <p:nvPr>
            <p:ph type="sldNum" sz="quarter" idx="11"/>
          </p:nvPr>
        </p:nvSpPr>
        <p:spPr/>
        <p:txBody>
          <a:bodyPr/>
          <a:lstStyle>
            <a:lvl1pPr>
              <a:defRPr>
                <a:solidFill>
                  <a:schemeClr val="bg2"/>
                </a:solidFill>
              </a:defRPr>
            </a:lvl1pPr>
          </a:lstStyle>
          <a:p>
            <a:pPr>
              <a:defRPr/>
            </a:pPr>
            <a:fld id="{552D2BE0-D2B2-4BE4-B840-9F033DA12F73}" type="slidenum">
              <a:rPr lang="en-US"/>
              <a:pPr>
                <a:defRPr/>
              </a:pPr>
              <a:t>‹#›</a:t>
            </a:fld>
            <a:endParaRPr lang="en-US" dirty="0"/>
          </a:p>
        </p:txBody>
      </p:sp>
      <p:sp>
        <p:nvSpPr>
          <p:cNvPr id="8" name="Footer Placeholder 10"/>
          <p:cNvSpPr>
            <a:spLocks noGrp="1"/>
          </p:cNvSpPr>
          <p:nvPr>
            <p:ph type="ftr" sz="quarter" idx="12"/>
          </p:nvPr>
        </p:nvSpPr>
        <p:spPr/>
        <p:txBody>
          <a:bodyPr/>
          <a:lstStyle>
            <a:lvl1pPr>
              <a:defRPr>
                <a:solidFill>
                  <a:srgbClr val="FFFFFF"/>
                </a:solidFill>
              </a:defRPr>
            </a:lvl1pPr>
          </a:lstStyle>
          <a:p>
            <a:pPr>
              <a:defRPr/>
            </a:pPr>
            <a:endParaRPr lang="en-US" dirty="0"/>
          </a:p>
        </p:txBody>
      </p:sp>
    </p:spTree>
    <p:extLst>
      <p:ext uri="{BB962C8B-B14F-4D97-AF65-F5344CB8AC3E}">
        <p14:creationId xmlns:p14="http://schemas.microsoft.com/office/powerpoint/2010/main" val="4068244173"/>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Main content slide 3-1 column">
    <p:spTree>
      <p:nvGrpSpPr>
        <p:cNvPr id="1" name=""/>
        <p:cNvGrpSpPr/>
        <p:nvPr/>
      </p:nvGrpSpPr>
      <p:grpSpPr>
        <a:xfrm>
          <a:off x="0" y="0"/>
          <a:ext cx="0" cy="0"/>
          <a:chOff x="0" y="0"/>
          <a:chExt cx="0" cy="0"/>
        </a:xfrm>
      </p:grpSpPr>
      <p:sp>
        <p:nvSpPr>
          <p:cNvPr id="4" name="Rectangle 3"/>
          <p:cNvSpPr/>
          <p:nvPr userDrawn="1"/>
        </p:nvSpPr>
        <p:spPr>
          <a:xfrm>
            <a:off x="152400" y="1635125"/>
            <a:ext cx="8831263" cy="50450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6"/>
          <p:cNvSpPr>
            <a:spLocks noGrp="1"/>
          </p:cNvSpPr>
          <p:nvPr>
            <p:ph type="title"/>
          </p:nvPr>
        </p:nvSpPr>
        <p:spPr/>
        <p:txBody>
          <a:bodyPr/>
          <a:lstStyle/>
          <a:p>
            <a:r>
              <a:rPr lang="en-US" smtClean="0"/>
              <a:t>Click to edit Master title style</a:t>
            </a:r>
            <a:endParaRPr lang="en-US" dirty="0"/>
          </a:p>
        </p:txBody>
      </p:sp>
      <p:sp>
        <p:nvSpPr>
          <p:cNvPr id="5" name="Date Placeholder 3"/>
          <p:cNvSpPr>
            <a:spLocks noGrp="1"/>
          </p:cNvSpPr>
          <p:nvPr>
            <p:ph type="dt" sz="half" idx="10"/>
          </p:nvPr>
        </p:nvSpPr>
        <p:spPr/>
        <p:txBody>
          <a:bodyPr/>
          <a:lstStyle>
            <a:lvl1pPr>
              <a:defRPr/>
            </a:lvl1pPr>
          </a:lstStyle>
          <a:p>
            <a:pPr>
              <a:defRPr/>
            </a:pPr>
            <a:fld id="{E7D7B922-728C-43EB-B2C4-B8768D5BAF3B}" type="datetimeFigureOut">
              <a:rPr lang="en-US"/>
              <a:pPr>
                <a:defRPr/>
              </a:pPr>
              <a:t>2/2/2012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8" name="Slide Number Placeholder 5"/>
          <p:cNvSpPr>
            <a:spLocks noGrp="1"/>
          </p:cNvSpPr>
          <p:nvPr>
            <p:ph type="sldNum" sz="quarter" idx="12"/>
          </p:nvPr>
        </p:nvSpPr>
        <p:spPr/>
        <p:txBody>
          <a:bodyPr/>
          <a:lstStyle>
            <a:lvl1pPr>
              <a:defRPr/>
            </a:lvl1pPr>
          </a:lstStyle>
          <a:p>
            <a:pPr>
              <a:defRPr/>
            </a:pPr>
            <a:fld id="{77783EA5-4ACA-43B6-9EAC-656389429F3C}" type="slidenum">
              <a:rPr lang="en-US"/>
              <a:pPr>
                <a:defRPr/>
              </a:pPr>
              <a:t>‹#›</a:t>
            </a:fld>
            <a:endParaRPr lang="en-US" dirty="0"/>
          </a:p>
        </p:txBody>
      </p:sp>
    </p:spTree>
    <p:extLst>
      <p:ext uri="{BB962C8B-B14F-4D97-AF65-F5344CB8AC3E}">
        <p14:creationId xmlns:p14="http://schemas.microsoft.com/office/powerpoint/2010/main" val="2204458382"/>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Main content slide 3-2 columns">
    <p:spTree>
      <p:nvGrpSpPr>
        <p:cNvPr id="1" name=""/>
        <p:cNvGrpSpPr/>
        <p:nvPr/>
      </p:nvGrpSpPr>
      <p:grpSpPr>
        <a:xfrm>
          <a:off x="0" y="0"/>
          <a:ext cx="0" cy="0"/>
          <a:chOff x="0" y="0"/>
          <a:chExt cx="0" cy="0"/>
        </a:xfrm>
      </p:grpSpPr>
      <p:sp>
        <p:nvSpPr>
          <p:cNvPr id="5" name="Rectangle 4"/>
          <p:cNvSpPr/>
          <p:nvPr userDrawn="1"/>
        </p:nvSpPr>
        <p:spPr>
          <a:xfrm>
            <a:off x="152400" y="1635125"/>
            <a:ext cx="8831263" cy="5045075"/>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Content Placeholder 2"/>
          <p:cNvSpPr>
            <a:spLocks noGrp="1"/>
          </p:cNvSpPr>
          <p:nvPr>
            <p:ph sz="half" idx="1"/>
          </p:nvPr>
        </p:nvSpPr>
        <p:spPr>
          <a:xfrm>
            <a:off x="457200" y="1719072"/>
            <a:ext cx="4038600" cy="4407408"/>
          </a:xfr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719072"/>
            <a:ext cx="4038600" cy="4407408"/>
          </a:xfr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itle 7"/>
          <p:cNvSpPr>
            <a:spLocks noGrp="1"/>
          </p:cNvSpPr>
          <p:nvPr>
            <p:ph type="title"/>
          </p:nvPr>
        </p:nvSpPr>
        <p:spPr/>
        <p:txBody>
          <a:bodyPr/>
          <a:lstStyle/>
          <a:p>
            <a:r>
              <a:rPr lang="en-US" dirty="0" smtClean="0"/>
              <a:t>Click to edit Master title style</a:t>
            </a:r>
            <a:endParaRPr lang="en-US" dirty="0"/>
          </a:p>
        </p:txBody>
      </p:sp>
      <p:sp>
        <p:nvSpPr>
          <p:cNvPr id="6" name="Date Placeholder 4"/>
          <p:cNvSpPr>
            <a:spLocks noGrp="1"/>
          </p:cNvSpPr>
          <p:nvPr>
            <p:ph type="dt" sz="half" idx="10"/>
          </p:nvPr>
        </p:nvSpPr>
        <p:spPr/>
        <p:txBody>
          <a:bodyPr/>
          <a:lstStyle>
            <a:lvl1pPr>
              <a:defRPr/>
            </a:lvl1pPr>
          </a:lstStyle>
          <a:p>
            <a:pPr>
              <a:defRPr/>
            </a:pPr>
            <a:fld id="{518371D8-F246-4991-8A9C-A6ABF6200D2A}" type="datetimeFigureOut">
              <a:rPr lang="en-US"/>
              <a:pPr>
                <a:defRPr/>
              </a:pPr>
              <a:t>2/2/2012</a:t>
            </a:fld>
            <a:endParaRPr lang="en-US" dirty="0"/>
          </a:p>
        </p:txBody>
      </p:sp>
      <p:sp>
        <p:nvSpPr>
          <p:cNvPr id="7" name="Footer Placeholder 5"/>
          <p:cNvSpPr>
            <a:spLocks noGrp="1"/>
          </p:cNvSpPr>
          <p:nvPr>
            <p:ph type="ftr" sz="quarter" idx="11"/>
          </p:nvPr>
        </p:nvSpPr>
        <p:spPr/>
        <p:txBody>
          <a:bodyPr/>
          <a:lstStyle>
            <a:lvl1pPr>
              <a:defRPr/>
            </a:lvl1pPr>
          </a:lstStyle>
          <a:p>
            <a:pPr>
              <a:defRPr/>
            </a:pPr>
            <a:endParaRPr lang="en-US" dirty="0"/>
          </a:p>
        </p:txBody>
      </p:sp>
      <p:sp>
        <p:nvSpPr>
          <p:cNvPr id="9" name="Slide Number Placeholder 6"/>
          <p:cNvSpPr>
            <a:spLocks noGrp="1"/>
          </p:cNvSpPr>
          <p:nvPr>
            <p:ph type="sldNum" sz="quarter" idx="12"/>
          </p:nvPr>
        </p:nvSpPr>
        <p:spPr/>
        <p:txBody>
          <a:bodyPr/>
          <a:lstStyle>
            <a:lvl1pPr>
              <a:defRPr/>
            </a:lvl1pPr>
          </a:lstStyle>
          <a:p>
            <a:pPr>
              <a:defRPr/>
            </a:pPr>
            <a:fld id="{5A131747-44CD-4225-85A3-6569255B270A}" type="slidenum">
              <a:rPr lang="en-US"/>
              <a:pPr>
                <a:defRPr/>
              </a:pPr>
              <a:t>‹#›</a:t>
            </a:fld>
            <a:endParaRPr lang="en-US" dirty="0"/>
          </a:p>
        </p:txBody>
      </p:sp>
    </p:spTree>
    <p:extLst>
      <p:ext uri="{BB962C8B-B14F-4D97-AF65-F5344CB8AC3E}">
        <p14:creationId xmlns:p14="http://schemas.microsoft.com/office/powerpoint/2010/main" val="3728463630"/>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Main content slide 3-blank">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20EC74B9-91A3-4914-A55D-ECB8787D5392}" type="datetimeFigureOut">
              <a:rPr lang="en-US"/>
              <a:pPr>
                <a:defRPr/>
              </a:pPr>
              <a:t>2/2/2012</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a:ln/>
        </p:spPr>
        <p:txBody>
          <a:bodyPr/>
          <a:lstStyle>
            <a:lvl1pPr>
              <a:defRPr/>
            </a:lvl1pPr>
          </a:lstStyle>
          <a:p>
            <a:pPr>
              <a:defRPr/>
            </a:pPr>
            <a:fld id="{F1C06982-3088-4A1E-9503-5A92C93C040A}" type="slidenum">
              <a:rPr lang="en-US"/>
              <a:pPr>
                <a:defRPr/>
              </a:pPr>
              <a:t>‹#›</a:t>
            </a:fld>
            <a:endParaRPr lang="en-US" dirty="0"/>
          </a:p>
        </p:txBody>
      </p:sp>
    </p:spTree>
    <p:extLst>
      <p:ext uri="{BB962C8B-B14F-4D97-AF65-F5344CB8AC3E}">
        <p14:creationId xmlns:p14="http://schemas.microsoft.com/office/powerpoint/2010/main" val="17325300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 Slide 4">
    <p:spTree>
      <p:nvGrpSpPr>
        <p:cNvPr id="1" name=""/>
        <p:cNvGrpSpPr/>
        <p:nvPr/>
      </p:nvGrpSpPr>
      <p:grpSpPr>
        <a:xfrm>
          <a:off x="0" y="0"/>
          <a:ext cx="0" cy="0"/>
          <a:chOff x="0" y="0"/>
          <a:chExt cx="0" cy="0"/>
        </a:xfrm>
      </p:grpSpPr>
      <p:sp>
        <p:nvSpPr>
          <p:cNvPr id="4" name="Rectangle 3"/>
          <p:cNvSpPr/>
          <p:nvPr/>
        </p:nvSpPr>
        <p:spPr>
          <a:xfrm>
            <a:off x="7010400" y="152400"/>
            <a:ext cx="1981200" cy="6556375"/>
          </a:xfrm>
          <a:prstGeom prst="rect">
            <a:avLst/>
          </a:prstGeom>
          <a:gradFill flip="none" rotWithShape="1">
            <a:gsLst>
              <a:gs pos="0">
                <a:schemeClr val="accent2">
                  <a:lumMod val="50000"/>
                  <a:shade val="30000"/>
                  <a:satMod val="115000"/>
                </a:schemeClr>
              </a:gs>
              <a:gs pos="50000">
                <a:schemeClr val="accent2">
                  <a:lumMod val="50000"/>
                  <a:shade val="67500"/>
                  <a:satMod val="115000"/>
                </a:schemeClr>
              </a:gs>
              <a:gs pos="100000">
                <a:schemeClr val="accent2">
                  <a:lumMod val="50000"/>
                  <a:shade val="100000"/>
                  <a:satMod val="1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 name="Rectangle 4"/>
          <p:cNvSpPr/>
          <p:nvPr/>
        </p:nvSpPr>
        <p:spPr>
          <a:xfrm>
            <a:off x="152400" y="153988"/>
            <a:ext cx="6705600" cy="6553200"/>
          </a:xfrm>
          <a:prstGeom prst="rect">
            <a:avLst/>
          </a:prstGeom>
          <a:solidFill>
            <a:schemeClr val="bg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Text Placeholder 2"/>
          <p:cNvSpPr>
            <a:spLocks noGrp="1"/>
          </p:cNvSpPr>
          <p:nvPr>
            <p:ph type="body" idx="1"/>
          </p:nvPr>
        </p:nvSpPr>
        <p:spPr>
          <a:xfrm>
            <a:off x="7162799" y="2892277"/>
            <a:ext cx="1600201" cy="1645920"/>
          </a:xfrm>
        </p:spPr>
        <p:txBody>
          <a:bodyPr anchor="ctr"/>
          <a:lstStyle>
            <a:lvl1pPr marL="0" indent="0">
              <a:buNone/>
              <a:defRPr sz="2000">
                <a:solidFill>
                  <a:schemeClr val="bg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12" name="Title 11"/>
          <p:cNvSpPr>
            <a:spLocks noGrp="1"/>
          </p:cNvSpPr>
          <p:nvPr>
            <p:ph type="title"/>
          </p:nvPr>
        </p:nvSpPr>
        <p:spPr>
          <a:xfrm>
            <a:off x="381000" y="2892277"/>
            <a:ext cx="6324600" cy="1645920"/>
          </a:xfrm>
        </p:spPr>
        <p:txBody>
          <a:bodyPr/>
          <a:lstStyle>
            <a:lvl1pPr algn="r">
              <a:defRPr sz="4000" spc="150" baseline="0">
                <a:solidFill>
                  <a:schemeClr val="tx1"/>
                </a:solidFill>
              </a:defRPr>
            </a:lvl1pPr>
          </a:lstStyle>
          <a:p>
            <a:r>
              <a:rPr lang="en-US" dirty="0" smtClean="0"/>
              <a:t>Click to edit Master title style</a:t>
            </a:r>
            <a:endParaRPr lang="en-US" dirty="0"/>
          </a:p>
        </p:txBody>
      </p:sp>
      <p:sp>
        <p:nvSpPr>
          <p:cNvPr id="6" name="Date Placeholder 8"/>
          <p:cNvSpPr>
            <a:spLocks noGrp="1"/>
          </p:cNvSpPr>
          <p:nvPr>
            <p:ph type="dt" sz="half" idx="10"/>
          </p:nvPr>
        </p:nvSpPr>
        <p:spPr/>
        <p:txBody>
          <a:bodyPr/>
          <a:lstStyle>
            <a:lvl1pPr>
              <a:defRPr>
                <a:solidFill>
                  <a:srgbClr val="FFFFFF"/>
                </a:solidFill>
              </a:defRPr>
            </a:lvl1pPr>
          </a:lstStyle>
          <a:p>
            <a:pPr>
              <a:defRPr/>
            </a:pPr>
            <a:fld id="{00161CD8-A666-4EEE-B777-507F42D264AC}" type="datetimeFigureOut">
              <a:rPr lang="en-US"/>
              <a:pPr>
                <a:defRPr/>
              </a:pPr>
              <a:t>2/2/2012</a:t>
            </a:fld>
            <a:endParaRPr lang="en-US" dirty="0"/>
          </a:p>
        </p:txBody>
      </p:sp>
      <p:sp>
        <p:nvSpPr>
          <p:cNvPr id="7" name="Slide Number Placeholder 9"/>
          <p:cNvSpPr>
            <a:spLocks noGrp="1"/>
          </p:cNvSpPr>
          <p:nvPr>
            <p:ph type="sldNum" sz="quarter" idx="11"/>
          </p:nvPr>
        </p:nvSpPr>
        <p:spPr/>
        <p:txBody>
          <a:bodyPr/>
          <a:lstStyle>
            <a:lvl1pPr>
              <a:defRPr>
                <a:solidFill>
                  <a:schemeClr val="bg2"/>
                </a:solidFill>
              </a:defRPr>
            </a:lvl1pPr>
          </a:lstStyle>
          <a:p>
            <a:pPr>
              <a:defRPr/>
            </a:pPr>
            <a:fld id="{552D2BE0-D2B2-4BE4-B840-9F033DA12F73}" type="slidenum">
              <a:rPr lang="en-US"/>
              <a:pPr>
                <a:defRPr/>
              </a:pPr>
              <a:t>‹#›</a:t>
            </a:fld>
            <a:endParaRPr lang="en-US" dirty="0"/>
          </a:p>
        </p:txBody>
      </p:sp>
      <p:sp>
        <p:nvSpPr>
          <p:cNvPr id="8" name="Footer Placeholder 10"/>
          <p:cNvSpPr>
            <a:spLocks noGrp="1"/>
          </p:cNvSpPr>
          <p:nvPr>
            <p:ph type="ftr" sz="quarter" idx="12"/>
          </p:nvPr>
        </p:nvSpPr>
        <p:spPr/>
        <p:txBody>
          <a:bodyPr/>
          <a:lstStyle>
            <a:lvl1pPr>
              <a:defRPr>
                <a:solidFill>
                  <a:srgbClr val="FFFFFF"/>
                </a:solidFill>
              </a:defRPr>
            </a:lvl1pPr>
          </a:lstStyle>
          <a:p>
            <a:pPr>
              <a:defRPr/>
            </a:pPr>
            <a:endParaRPr lang="en-US" dirty="0"/>
          </a:p>
        </p:txBody>
      </p:sp>
    </p:spTree>
    <p:extLst>
      <p:ext uri="{BB962C8B-B14F-4D97-AF65-F5344CB8AC3E}">
        <p14:creationId xmlns:p14="http://schemas.microsoft.com/office/powerpoint/2010/main" val="3334213806"/>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Main content slide 4-1 column">
    <p:spTree>
      <p:nvGrpSpPr>
        <p:cNvPr id="1" name=""/>
        <p:cNvGrpSpPr/>
        <p:nvPr/>
      </p:nvGrpSpPr>
      <p:grpSpPr>
        <a:xfrm>
          <a:off x="0" y="0"/>
          <a:ext cx="0" cy="0"/>
          <a:chOff x="0" y="0"/>
          <a:chExt cx="0" cy="0"/>
        </a:xfrm>
      </p:grpSpPr>
      <p:sp>
        <p:nvSpPr>
          <p:cNvPr id="4" name="Rectangle 3"/>
          <p:cNvSpPr/>
          <p:nvPr userDrawn="1"/>
        </p:nvSpPr>
        <p:spPr>
          <a:xfrm>
            <a:off x="152400" y="1635125"/>
            <a:ext cx="8831263" cy="50450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6"/>
          <p:cNvSpPr>
            <a:spLocks noGrp="1"/>
          </p:cNvSpPr>
          <p:nvPr>
            <p:ph type="title"/>
          </p:nvPr>
        </p:nvSpPr>
        <p:spPr/>
        <p:txBody>
          <a:bodyPr/>
          <a:lstStyle/>
          <a:p>
            <a:r>
              <a:rPr lang="en-US" smtClean="0"/>
              <a:t>Click to edit Master title style</a:t>
            </a:r>
            <a:endParaRPr lang="en-US" dirty="0"/>
          </a:p>
        </p:txBody>
      </p:sp>
      <p:sp>
        <p:nvSpPr>
          <p:cNvPr id="5" name="Date Placeholder 3"/>
          <p:cNvSpPr>
            <a:spLocks noGrp="1"/>
          </p:cNvSpPr>
          <p:nvPr>
            <p:ph type="dt" sz="half" idx="10"/>
          </p:nvPr>
        </p:nvSpPr>
        <p:spPr/>
        <p:txBody>
          <a:bodyPr/>
          <a:lstStyle>
            <a:lvl1pPr>
              <a:defRPr/>
            </a:lvl1pPr>
          </a:lstStyle>
          <a:p>
            <a:pPr>
              <a:defRPr/>
            </a:pPr>
            <a:fld id="{E7D7B922-728C-43EB-B2C4-B8768D5BAF3B}" type="datetimeFigureOut">
              <a:rPr lang="en-US"/>
              <a:pPr>
                <a:defRPr/>
              </a:pPr>
              <a:t>2/2/2012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8" name="Slide Number Placeholder 5"/>
          <p:cNvSpPr>
            <a:spLocks noGrp="1"/>
          </p:cNvSpPr>
          <p:nvPr>
            <p:ph type="sldNum" sz="quarter" idx="12"/>
          </p:nvPr>
        </p:nvSpPr>
        <p:spPr/>
        <p:txBody>
          <a:bodyPr/>
          <a:lstStyle>
            <a:lvl1pPr>
              <a:defRPr/>
            </a:lvl1pPr>
          </a:lstStyle>
          <a:p>
            <a:pPr>
              <a:defRPr/>
            </a:pPr>
            <a:fld id="{77783EA5-4ACA-43B6-9EAC-656389429F3C}" type="slidenum">
              <a:rPr lang="en-US"/>
              <a:pPr>
                <a:defRPr/>
              </a:pPr>
              <a:t>‹#›</a:t>
            </a:fld>
            <a:endParaRPr lang="en-US" dirty="0"/>
          </a:p>
        </p:txBody>
      </p:sp>
    </p:spTree>
    <p:extLst>
      <p:ext uri="{BB962C8B-B14F-4D97-AF65-F5344CB8AC3E}">
        <p14:creationId xmlns:p14="http://schemas.microsoft.com/office/powerpoint/2010/main" val="2564176123"/>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Main content slide 4-2 columns">
    <p:spTree>
      <p:nvGrpSpPr>
        <p:cNvPr id="1" name=""/>
        <p:cNvGrpSpPr/>
        <p:nvPr/>
      </p:nvGrpSpPr>
      <p:grpSpPr>
        <a:xfrm>
          <a:off x="0" y="0"/>
          <a:ext cx="0" cy="0"/>
          <a:chOff x="0" y="0"/>
          <a:chExt cx="0" cy="0"/>
        </a:xfrm>
      </p:grpSpPr>
      <p:sp>
        <p:nvSpPr>
          <p:cNvPr id="5" name="Rectangle 4"/>
          <p:cNvSpPr/>
          <p:nvPr userDrawn="1"/>
        </p:nvSpPr>
        <p:spPr>
          <a:xfrm>
            <a:off x="152400" y="1635125"/>
            <a:ext cx="8831263" cy="5045075"/>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Content Placeholder 2"/>
          <p:cNvSpPr>
            <a:spLocks noGrp="1"/>
          </p:cNvSpPr>
          <p:nvPr>
            <p:ph sz="half" idx="1"/>
          </p:nvPr>
        </p:nvSpPr>
        <p:spPr>
          <a:xfrm>
            <a:off x="457200" y="1719072"/>
            <a:ext cx="4038600" cy="4407408"/>
          </a:xfr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719072"/>
            <a:ext cx="4038600" cy="4407408"/>
          </a:xfr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itle 7"/>
          <p:cNvSpPr>
            <a:spLocks noGrp="1"/>
          </p:cNvSpPr>
          <p:nvPr>
            <p:ph type="title"/>
          </p:nvPr>
        </p:nvSpPr>
        <p:spPr/>
        <p:txBody>
          <a:bodyPr/>
          <a:lstStyle/>
          <a:p>
            <a:r>
              <a:rPr lang="en-US" dirty="0" smtClean="0"/>
              <a:t>Click to edit Master title style</a:t>
            </a:r>
            <a:endParaRPr lang="en-US" dirty="0"/>
          </a:p>
        </p:txBody>
      </p:sp>
      <p:sp>
        <p:nvSpPr>
          <p:cNvPr id="6" name="Date Placeholder 4"/>
          <p:cNvSpPr>
            <a:spLocks noGrp="1"/>
          </p:cNvSpPr>
          <p:nvPr>
            <p:ph type="dt" sz="half" idx="10"/>
          </p:nvPr>
        </p:nvSpPr>
        <p:spPr/>
        <p:txBody>
          <a:bodyPr/>
          <a:lstStyle>
            <a:lvl1pPr>
              <a:defRPr/>
            </a:lvl1pPr>
          </a:lstStyle>
          <a:p>
            <a:pPr>
              <a:defRPr/>
            </a:pPr>
            <a:fld id="{518371D8-F246-4991-8A9C-A6ABF6200D2A}" type="datetimeFigureOut">
              <a:rPr lang="en-US"/>
              <a:pPr>
                <a:defRPr/>
              </a:pPr>
              <a:t>2/2/2012</a:t>
            </a:fld>
            <a:endParaRPr lang="en-US" dirty="0"/>
          </a:p>
        </p:txBody>
      </p:sp>
      <p:sp>
        <p:nvSpPr>
          <p:cNvPr id="7" name="Footer Placeholder 5"/>
          <p:cNvSpPr>
            <a:spLocks noGrp="1"/>
          </p:cNvSpPr>
          <p:nvPr>
            <p:ph type="ftr" sz="quarter" idx="11"/>
          </p:nvPr>
        </p:nvSpPr>
        <p:spPr/>
        <p:txBody>
          <a:bodyPr/>
          <a:lstStyle>
            <a:lvl1pPr>
              <a:defRPr/>
            </a:lvl1pPr>
          </a:lstStyle>
          <a:p>
            <a:pPr>
              <a:defRPr/>
            </a:pPr>
            <a:endParaRPr lang="en-US" dirty="0"/>
          </a:p>
        </p:txBody>
      </p:sp>
      <p:sp>
        <p:nvSpPr>
          <p:cNvPr id="9" name="Slide Number Placeholder 6"/>
          <p:cNvSpPr>
            <a:spLocks noGrp="1"/>
          </p:cNvSpPr>
          <p:nvPr>
            <p:ph type="sldNum" sz="quarter" idx="12"/>
          </p:nvPr>
        </p:nvSpPr>
        <p:spPr/>
        <p:txBody>
          <a:bodyPr/>
          <a:lstStyle>
            <a:lvl1pPr>
              <a:defRPr/>
            </a:lvl1pPr>
          </a:lstStyle>
          <a:p>
            <a:pPr>
              <a:defRPr/>
            </a:pPr>
            <a:fld id="{5A131747-44CD-4225-85A3-6569255B270A}" type="slidenum">
              <a:rPr lang="en-US"/>
              <a:pPr>
                <a:defRPr/>
              </a:pPr>
              <a:t>‹#›</a:t>
            </a:fld>
            <a:endParaRPr lang="en-US" dirty="0"/>
          </a:p>
        </p:txBody>
      </p:sp>
    </p:spTree>
    <p:extLst>
      <p:ext uri="{BB962C8B-B14F-4D97-AF65-F5344CB8AC3E}">
        <p14:creationId xmlns:p14="http://schemas.microsoft.com/office/powerpoint/2010/main" val="3153539073"/>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Main content slide 4-blank">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20EC74B9-91A3-4914-A55D-ECB8787D5392}" type="datetimeFigureOut">
              <a:rPr lang="en-US"/>
              <a:pPr>
                <a:defRPr/>
              </a:pPr>
              <a:t>2/2/2012</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a:ln/>
        </p:spPr>
        <p:txBody>
          <a:bodyPr/>
          <a:lstStyle>
            <a:lvl1pPr>
              <a:defRPr/>
            </a:lvl1pPr>
          </a:lstStyle>
          <a:p>
            <a:pPr>
              <a:defRPr/>
            </a:pPr>
            <a:fld id="{F1C06982-3088-4A1E-9503-5A92C93C040A}" type="slidenum">
              <a:rPr lang="en-US"/>
              <a:pPr>
                <a:defRPr/>
              </a:pPr>
              <a:t>‹#›</a:t>
            </a:fld>
            <a:endParaRPr lang="en-US" dirty="0"/>
          </a:p>
        </p:txBody>
      </p:sp>
    </p:spTree>
    <p:extLst>
      <p:ext uri="{BB962C8B-B14F-4D97-AF65-F5344CB8AC3E}">
        <p14:creationId xmlns:p14="http://schemas.microsoft.com/office/powerpoint/2010/main" val="147755013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secHead" preserve="1">
  <p:cSld name="Section Header Slide 5">
    <p:spTree>
      <p:nvGrpSpPr>
        <p:cNvPr id="1" name=""/>
        <p:cNvGrpSpPr/>
        <p:nvPr/>
      </p:nvGrpSpPr>
      <p:grpSpPr>
        <a:xfrm>
          <a:off x="0" y="0"/>
          <a:ext cx="0" cy="0"/>
          <a:chOff x="0" y="0"/>
          <a:chExt cx="0" cy="0"/>
        </a:xfrm>
      </p:grpSpPr>
      <p:sp>
        <p:nvSpPr>
          <p:cNvPr id="4" name="Rectangle 3"/>
          <p:cNvSpPr/>
          <p:nvPr/>
        </p:nvSpPr>
        <p:spPr>
          <a:xfrm>
            <a:off x="7010400" y="152400"/>
            <a:ext cx="1981200" cy="6556375"/>
          </a:xfrm>
          <a:prstGeom prst="rect">
            <a:avLst/>
          </a:prstGeom>
          <a:gradFill flip="none" rotWithShape="1">
            <a:gsLst>
              <a:gs pos="0">
                <a:schemeClr val="tx1">
                  <a:lumMod val="75000"/>
                  <a:lumOff val="25000"/>
                  <a:shade val="30000"/>
                  <a:satMod val="115000"/>
                </a:schemeClr>
              </a:gs>
              <a:gs pos="50000">
                <a:schemeClr val="tx1">
                  <a:lumMod val="75000"/>
                  <a:lumOff val="25000"/>
                  <a:shade val="67500"/>
                  <a:satMod val="115000"/>
                </a:schemeClr>
              </a:gs>
              <a:gs pos="100000">
                <a:schemeClr val="tx1">
                  <a:lumMod val="75000"/>
                  <a:lumOff val="25000"/>
                  <a:shade val="100000"/>
                  <a:satMod val="1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 name="Rectangle 4"/>
          <p:cNvSpPr/>
          <p:nvPr/>
        </p:nvSpPr>
        <p:spPr>
          <a:xfrm>
            <a:off x="152400" y="153988"/>
            <a:ext cx="6705600" cy="6553200"/>
          </a:xfrm>
          <a:prstGeom prst="rect">
            <a:avLst/>
          </a:prstGeom>
          <a:solidFill>
            <a:schemeClr val="bg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Text Placeholder 2"/>
          <p:cNvSpPr>
            <a:spLocks noGrp="1"/>
          </p:cNvSpPr>
          <p:nvPr>
            <p:ph type="body" idx="1"/>
          </p:nvPr>
        </p:nvSpPr>
        <p:spPr>
          <a:xfrm>
            <a:off x="7162799" y="2892277"/>
            <a:ext cx="1600201" cy="1645920"/>
          </a:xfrm>
        </p:spPr>
        <p:txBody>
          <a:bodyPr anchor="ctr"/>
          <a:lstStyle>
            <a:lvl1pPr marL="0" indent="0">
              <a:buNone/>
              <a:defRPr sz="2000">
                <a:solidFill>
                  <a:schemeClr val="bg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12" name="Title 11"/>
          <p:cNvSpPr>
            <a:spLocks noGrp="1"/>
          </p:cNvSpPr>
          <p:nvPr>
            <p:ph type="title"/>
          </p:nvPr>
        </p:nvSpPr>
        <p:spPr>
          <a:xfrm>
            <a:off x="381000" y="2892277"/>
            <a:ext cx="6324600" cy="1645920"/>
          </a:xfrm>
        </p:spPr>
        <p:txBody>
          <a:bodyPr/>
          <a:lstStyle>
            <a:lvl1pPr algn="r">
              <a:defRPr sz="4000" spc="150" baseline="0">
                <a:solidFill>
                  <a:schemeClr val="tx1"/>
                </a:solidFill>
              </a:defRPr>
            </a:lvl1pPr>
          </a:lstStyle>
          <a:p>
            <a:r>
              <a:rPr lang="en-US" dirty="0" smtClean="0"/>
              <a:t>Click to edit Master title style</a:t>
            </a:r>
            <a:endParaRPr lang="en-US" dirty="0"/>
          </a:p>
        </p:txBody>
      </p:sp>
      <p:sp>
        <p:nvSpPr>
          <p:cNvPr id="6" name="Date Placeholder 8"/>
          <p:cNvSpPr>
            <a:spLocks noGrp="1"/>
          </p:cNvSpPr>
          <p:nvPr>
            <p:ph type="dt" sz="half" idx="10"/>
          </p:nvPr>
        </p:nvSpPr>
        <p:spPr/>
        <p:txBody>
          <a:bodyPr/>
          <a:lstStyle>
            <a:lvl1pPr>
              <a:defRPr>
                <a:solidFill>
                  <a:srgbClr val="FFFFFF"/>
                </a:solidFill>
              </a:defRPr>
            </a:lvl1pPr>
          </a:lstStyle>
          <a:p>
            <a:pPr>
              <a:defRPr/>
            </a:pPr>
            <a:fld id="{00161CD8-A666-4EEE-B777-507F42D264AC}" type="datetimeFigureOut">
              <a:rPr lang="en-US"/>
              <a:pPr>
                <a:defRPr/>
              </a:pPr>
              <a:t>2/2/2012</a:t>
            </a:fld>
            <a:endParaRPr lang="en-US" dirty="0"/>
          </a:p>
        </p:txBody>
      </p:sp>
      <p:sp>
        <p:nvSpPr>
          <p:cNvPr id="7" name="Slide Number Placeholder 9"/>
          <p:cNvSpPr>
            <a:spLocks noGrp="1"/>
          </p:cNvSpPr>
          <p:nvPr>
            <p:ph type="sldNum" sz="quarter" idx="11"/>
          </p:nvPr>
        </p:nvSpPr>
        <p:spPr/>
        <p:txBody>
          <a:bodyPr/>
          <a:lstStyle>
            <a:lvl1pPr>
              <a:defRPr>
                <a:solidFill>
                  <a:schemeClr val="bg2"/>
                </a:solidFill>
              </a:defRPr>
            </a:lvl1pPr>
          </a:lstStyle>
          <a:p>
            <a:pPr>
              <a:defRPr/>
            </a:pPr>
            <a:fld id="{552D2BE0-D2B2-4BE4-B840-9F033DA12F73}" type="slidenum">
              <a:rPr lang="en-US"/>
              <a:pPr>
                <a:defRPr/>
              </a:pPr>
              <a:t>‹#›</a:t>
            </a:fld>
            <a:endParaRPr lang="en-US" dirty="0"/>
          </a:p>
        </p:txBody>
      </p:sp>
      <p:sp>
        <p:nvSpPr>
          <p:cNvPr id="8" name="Footer Placeholder 10"/>
          <p:cNvSpPr>
            <a:spLocks noGrp="1"/>
          </p:cNvSpPr>
          <p:nvPr>
            <p:ph type="ftr" sz="quarter" idx="12"/>
          </p:nvPr>
        </p:nvSpPr>
        <p:spPr/>
        <p:txBody>
          <a:bodyPr/>
          <a:lstStyle>
            <a:lvl1pPr>
              <a:defRPr>
                <a:solidFill>
                  <a:srgbClr val="FFFFFF"/>
                </a:solidFill>
              </a:defRPr>
            </a:lvl1pPr>
          </a:lstStyle>
          <a:p>
            <a:pPr>
              <a:defRPr/>
            </a:pPr>
            <a:endParaRPr lang="en-US" dirty="0"/>
          </a:p>
        </p:txBody>
      </p:sp>
    </p:spTree>
    <p:extLst>
      <p:ext uri="{BB962C8B-B14F-4D97-AF65-F5344CB8AC3E}">
        <p14:creationId xmlns:p14="http://schemas.microsoft.com/office/powerpoint/2010/main" val="36625376"/>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Main content slide 5-1 column">
    <p:spTree>
      <p:nvGrpSpPr>
        <p:cNvPr id="1" name=""/>
        <p:cNvGrpSpPr/>
        <p:nvPr/>
      </p:nvGrpSpPr>
      <p:grpSpPr>
        <a:xfrm>
          <a:off x="0" y="0"/>
          <a:ext cx="0" cy="0"/>
          <a:chOff x="0" y="0"/>
          <a:chExt cx="0" cy="0"/>
        </a:xfrm>
      </p:grpSpPr>
      <p:sp>
        <p:nvSpPr>
          <p:cNvPr id="4" name="Rectangle 3"/>
          <p:cNvSpPr/>
          <p:nvPr userDrawn="1"/>
        </p:nvSpPr>
        <p:spPr>
          <a:xfrm>
            <a:off x="152400" y="1635125"/>
            <a:ext cx="8831263" cy="50450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6"/>
          <p:cNvSpPr>
            <a:spLocks noGrp="1"/>
          </p:cNvSpPr>
          <p:nvPr>
            <p:ph type="title"/>
          </p:nvPr>
        </p:nvSpPr>
        <p:spPr/>
        <p:txBody>
          <a:bodyPr/>
          <a:lstStyle/>
          <a:p>
            <a:r>
              <a:rPr lang="en-US" smtClean="0"/>
              <a:t>Click to edit Master title style</a:t>
            </a:r>
            <a:endParaRPr lang="en-US" dirty="0"/>
          </a:p>
        </p:txBody>
      </p:sp>
      <p:sp>
        <p:nvSpPr>
          <p:cNvPr id="5" name="Date Placeholder 3"/>
          <p:cNvSpPr>
            <a:spLocks noGrp="1"/>
          </p:cNvSpPr>
          <p:nvPr>
            <p:ph type="dt" sz="half" idx="10"/>
          </p:nvPr>
        </p:nvSpPr>
        <p:spPr/>
        <p:txBody>
          <a:bodyPr/>
          <a:lstStyle>
            <a:lvl1pPr>
              <a:defRPr/>
            </a:lvl1pPr>
          </a:lstStyle>
          <a:p>
            <a:pPr>
              <a:defRPr/>
            </a:pPr>
            <a:fld id="{E7D7B922-728C-43EB-B2C4-B8768D5BAF3B}" type="datetimeFigureOut">
              <a:rPr lang="en-US"/>
              <a:pPr>
                <a:defRPr/>
              </a:pPr>
              <a:t>2/2/2012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8" name="Slide Number Placeholder 5"/>
          <p:cNvSpPr>
            <a:spLocks noGrp="1"/>
          </p:cNvSpPr>
          <p:nvPr>
            <p:ph type="sldNum" sz="quarter" idx="12"/>
          </p:nvPr>
        </p:nvSpPr>
        <p:spPr/>
        <p:txBody>
          <a:bodyPr/>
          <a:lstStyle>
            <a:lvl1pPr>
              <a:defRPr/>
            </a:lvl1pPr>
          </a:lstStyle>
          <a:p>
            <a:pPr>
              <a:defRPr/>
            </a:pPr>
            <a:fld id="{77783EA5-4ACA-43B6-9EAC-656389429F3C}" type="slidenum">
              <a:rPr lang="en-US"/>
              <a:pPr>
                <a:defRPr/>
              </a:pPr>
              <a:t>‹#›</a:t>
            </a:fld>
            <a:endParaRPr lang="en-US" dirty="0"/>
          </a:p>
        </p:txBody>
      </p:sp>
    </p:spTree>
    <p:extLst>
      <p:ext uri="{BB962C8B-B14F-4D97-AF65-F5344CB8AC3E}">
        <p14:creationId xmlns:p14="http://schemas.microsoft.com/office/powerpoint/2010/main" val="347274931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secHead" preserve="1">
  <p:cSld name="Section Header Slide">
    <p:spTree>
      <p:nvGrpSpPr>
        <p:cNvPr id="1" name=""/>
        <p:cNvGrpSpPr/>
        <p:nvPr/>
      </p:nvGrpSpPr>
      <p:grpSpPr>
        <a:xfrm>
          <a:off x="0" y="0"/>
          <a:ext cx="0" cy="0"/>
          <a:chOff x="0" y="0"/>
          <a:chExt cx="0" cy="0"/>
        </a:xfrm>
      </p:grpSpPr>
      <p:sp>
        <p:nvSpPr>
          <p:cNvPr id="4" name="Rectangle 3"/>
          <p:cNvSpPr/>
          <p:nvPr/>
        </p:nvSpPr>
        <p:spPr>
          <a:xfrm>
            <a:off x="7010400" y="152400"/>
            <a:ext cx="1981200" cy="6556375"/>
          </a:xfrm>
          <a:prstGeom prst="rect">
            <a:avLst/>
          </a:prstGeom>
          <a:gradFill flip="none" rotWithShape="1">
            <a:gsLst>
              <a:gs pos="0">
                <a:srgbClr val="007DC5">
                  <a:shade val="30000"/>
                  <a:satMod val="115000"/>
                </a:srgbClr>
              </a:gs>
              <a:gs pos="80000">
                <a:srgbClr val="007DC5">
                  <a:shade val="67500"/>
                  <a:satMod val="115000"/>
                </a:srgbClr>
              </a:gs>
              <a:gs pos="100000">
                <a:srgbClr val="007DC5">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 name="Rectangle 4"/>
          <p:cNvSpPr/>
          <p:nvPr/>
        </p:nvSpPr>
        <p:spPr>
          <a:xfrm>
            <a:off x="152400" y="153988"/>
            <a:ext cx="6705600" cy="6553200"/>
          </a:xfrm>
          <a:prstGeom prst="rect">
            <a:avLst/>
          </a:prstGeom>
          <a:solidFill>
            <a:schemeClr val="bg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Text Placeholder 2"/>
          <p:cNvSpPr>
            <a:spLocks noGrp="1"/>
          </p:cNvSpPr>
          <p:nvPr>
            <p:ph type="body" idx="1"/>
          </p:nvPr>
        </p:nvSpPr>
        <p:spPr>
          <a:xfrm>
            <a:off x="7162799" y="2892277"/>
            <a:ext cx="1600201" cy="1645920"/>
          </a:xfrm>
        </p:spPr>
        <p:txBody>
          <a:bodyPr anchor="ctr"/>
          <a:lstStyle>
            <a:lvl1pPr marL="0" indent="0">
              <a:buNone/>
              <a:defRPr sz="2000">
                <a:solidFill>
                  <a:schemeClr val="bg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12" name="Title 11"/>
          <p:cNvSpPr>
            <a:spLocks noGrp="1"/>
          </p:cNvSpPr>
          <p:nvPr>
            <p:ph type="title"/>
          </p:nvPr>
        </p:nvSpPr>
        <p:spPr>
          <a:xfrm>
            <a:off x="381000" y="2892277"/>
            <a:ext cx="6324600" cy="1645920"/>
          </a:xfrm>
        </p:spPr>
        <p:txBody>
          <a:bodyPr/>
          <a:lstStyle>
            <a:lvl1pPr algn="r">
              <a:defRPr sz="4000" spc="150" baseline="0">
                <a:solidFill>
                  <a:schemeClr val="tx1"/>
                </a:solidFill>
              </a:defRPr>
            </a:lvl1pPr>
          </a:lstStyle>
          <a:p>
            <a:r>
              <a:rPr lang="en-US" dirty="0" smtClean="0"/>
              <a:t>Click to edit Master title style</a:t>
            </a:r>
            <a:endParaRPr lang="en-US" dirty="0"/>
          </a:p>
        </p:txBody>
      </p:sp>
      <p:sp>
        <p:nvSpPr>
          <p:cNvPr id="6" name="Date Placeholder 8"/>
          <p:cNvSpPr>
            <a:spLocks noGrp="1"/>
          </p:cNvSpPr>
          <p:nvPr>
            <p:ph type="dt" sz="half" idx="10"/>
          </p:nvPr>
        </p:nvSpPr>
        <p:spPr/>
        <p:txBody>
          <a:bodyPr/>
          <a:lstStyle>
            <a:lvl1pPr>
              <a:defRPr>
                <a:solidFill>
                  <a:srgbClr val="FFFFFF"/>
                </a:solidFill>
              </a:defRPr>
            </a:lvl1pPr>
          </a:lstStyle>
          <a:p>
            <a:pPr>
              <a:defRPr/>
            </a:pPr>
            <a:fld id="{00161CD8-A666-4EEE-B777-507F42D264AC}" type="datetimeFigureOut">
              <a:rPr lang="en-US"/>
              <a:pPr>
                <a:defRPr/>
              </a:pPr>
              <a:t>2/2/2012</a:t>
            </a:fld>
            <a:endParaRPr lang="en-US" dirty="0"/>
          </a:p>
        </p:txBody>
      </p:sp>
      <p:sp>
        <p:nvSpPr>
          <p:cNvPr id="7" name="Slide Number Placeholder 9"/>
          <p:cNvSpPr>
            <a:spLocks noGrp="1"/>
          </p:cNvSpPr>
          <p:nvPr>
            <p:ph type="sldNum" sz="quarter" idx="11"/>
          </p:nvPr>
        </p:nvSpPr>
        <p:spPr/>
        <p:txBody>
          <a:bodyPr/>
          <a:lstStyle>
            <a:lvl1pPr>
              <a:defRPr>
                <a:solidFill>
                  <a:schemeClr val="bg2"/>
                </a:solidFill>
              </a:defRPr>
            </a:lvl1pPr>
          </a:lstStyle>
          <a:p>
            <a:pPr>
              <a:defRPr/>
            </a:pPr>
            <a:fld id="{552D2BE0-D2B2-4BE4-B840-9F033DA12F73}" type="slidenum">
              <a:rPr lang="en-US"/>
              <a:pPr>
                <a:defRPr/>
              </a:pPr>
              <a:t>‹#›</a:t>
            </a:fld>
            <a:endParaRPr lang="en-US" dirty="0"/>
          </a:p>
        </p:txBody>
      </p:sp>
      <p:sp>
        <p:nvSpPr>
          <p:cNvPr id="8" name="Footer Placeholder 10"/>
          <p:cNvSpPr>
            <a:spLocks noGrp="1"/>
          </p:cNvSpPr>
          <p:nvPr>
            <p:ph type="ftr" sz="quarter" idx="12"/>
          </p:nvPr>
        </p:nvSpPr>
        <p:spPr/>
        <p:txBody>
          <a:bodyPr/>
          <a:lstStyle>
            <a:lvl1pPr>
              <a:defRPr>
                <a:solidFill>
                  <a:srgbClr val="FFFFFF"/>
                </a:solidFill>
              </a:defRPr>
            </a:lvl1pPr>
          </a:lstStyle>
          <a:p>
            <a:pPr>
              <a:defRPr/>
            </a:pPr>
            <a:endParaRPr lang="en-US" dirty="0"/>
          </a:p>
        </p:txBody>
      </p:sp>
    </p:spTree>
    <p:extLst>
      <p:ext uri="{BB962C8B-B14F-4D97-AF65-F5344CB8AC3E}">
        <p14:creationId xmlns:p14="http://schemas.microsoft.com/office/powerpoint/2010/main" val="2151609683"/>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Main content slide 5-2 columns">
    <p:spTree>
      <p:nvGrpSpPr>
        <p:cNvPr id="1" name=""/>
        <p:cNvGrpSpPr/>
        <p:nvPr/>
      </p:nvGrpSpPr>
      <p:grpSpPr>
        <a:xfrm>
          <a:off x="0" y="0"/>
          <a:ext cx="0" cy="0"/>
          <a:chOff x="0" y="0"/>
          <a:chExt cx="0" cy="0"/>
        </a:xfrm>
      </p:grpSpPr>
      <p:sp>
        <p:nvSpPr>
          <p:cNvPr id="5" name="Rectangle 4"/>
          <p:cNvSpPr/>
          <p:nvPr userDrawn="1"/>
        </p:nvSpPr>
        <p:spPr>
          <a:xfrm>
            <a:off x="152400" y="1635125"/>
            <a:ext cx="8831263" cy="5045075"/>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Content Placeholder 2"/>
          <p:cNvSpPr>
            <a:spLocks noGrp="1"/>
          </p:cNvSpPr>
          <p:nvPr>
            <p:ph sz="half" idx="1"/>
          </p:nvPr>
        </p:nvSpPr>
        <p:spPr>
          <a:xfrm>
            <a:off x="457200" y="1719072"/>
            <a:ext cx="4038600" cy="4407408"/>
          </a:xfr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719072"/>
            <a:ext cx="4038600" cy="4407408"/>
          </a:xfr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itle 7"/>
          <p:cNvSpPr>
            <a:spLocks noGrp="1"/>
          </p:cNvSpPr>
          <p:nvPr>
            <p:ph type="title"/>
          </p:nvPr>
        </p:nvSpPr>
        <p:spPr/>
        <p:txBody>
          <a:bodyPr/>
          <a:lstStyle/>
          <a:p>
            <a:r>
              <a:rPr lang="en-US" dirty="0" smtClean="0"/>
              <a:t>Click to edit Master title style</a:t>
            </a:r>
            <a:endParaRPr lang="en-US" dirty="0"/>
          </a:p>
        </p:txBody>
      </p:sp>
      <p:sp>
        <p:nvSpPr>
          <p:cNvPr id="6" name="Date Placeholder 4"/>
          <p:cNvSpPr>
            <a:spLocks noGrp="1"/>
          </p:cNvSpPr>
          <p:nvPr>
            <p:ph type="dt" sz="half" idx="10"/>
          </p:nvPr>
        </p:nvSpPr>
        <p:spPr/>
        <p:txBody>
          <a:bodyPr/>
          <a:lstStyle>
            <a:lvl1pPr>
              <a:defRPr/>
            </a:lvl1pPr>
          </a:lstStyle>
          <a:p>
            <a:pPr>
              <a:defRPr/>
            </a:pPr>
            <a:fld id="{518371D8-F246-4991-8A9C-A6ABF6200D2A}" type="datetimeFigureOut">
              <a:rPr lang="en-US"/>
              <a:pPr>
                <a:defRPr/>
              </a:pPr>
              <a:t>2/2/2012</a:t>
            </a:fld>
            <a:endParaRPr lang="en-US" dirty="0"/>
          </a:p>
        </p:txBody>
      </p:sp>
      <p:sp>
        <p:nvSpPr>
          <p:cNvPr id="7" name="Footer Placeholder 5"/>
          <p:cNvSpPr>
            <a:spLocks noGrp="1"/>
          </p:cNvSpPr>
          <p:nvPr>
            <p:ph type="ftr" sz="quarter" idx="11"/>
          </p:nvPr>
        </p:nvSpPr>
        <p:spPr/>
        <p:txBody>
          <a:bodyPr/>
          <a:lstStyle>
            <a:lvl1pPr>
              <a:defRPr/>
            </a:lvl1pPr>
          </a:lstStyle>
          <a:p>
            <a:pPr>
              <a:defRPr/>
            </a:pPr>
            <a:endParaRPr lang="en-US" dirty="0"/>
          </a:p>
        </p:txBody>
      </p:sp>
      <p:sp>
        <p:nvSpPr>
          <p:cNvPr id="9" name="Slide Number Placeholder 6"/>
          <p:cNvSpPr>
            <a:spLocks noGrp="1"/>
          </p:cNvSpPr>
          <p:nvPr>
            <p:ph type="sldNum" sz="quarter" idx="12"/>
          </p:nvPr>
        </p:nvSpPr>
        <p:spPr/>
        <p:txBody>
          <a:bodyPr/>
          <a:lstStyle>
            <a:lvl1pPr>
              <a:defRPr/>
            </a:lvl1pPr>
          </a:lstStyle>
          <a:p>
            <a:pPr>
              <a:defRPr/>
            </a:pPr>
            <a:fld id="{5A131747-44CD-4225-85A3-6569255B270A}" type="slidenum">
              <a:rPr lang="en-US"/>
              <a:pPr>
                <a:defRPr/>
              </a:pPr>
              <a:t>‹#›</a:t>
            </a:fld>
            <a:endParaRPr lang="en-US" dirty="0"/>
          </a:p>
        </p:txBody>
      </p:sp>
    </p:spTree>
    <p:extLst>
      <p:ext uri="{BB962C8B-B14F-4D97-AF65-F5344CB8AC3E}">
        <p14:creationId xmlns:p14="http://schemas.microsoft.com/office/powerpoint/2010/main" val="4246263040"/>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Main content slide 5-blank">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20EC74B9-91A3-4914-A55D-ECB8787D5392}" type="datetimeFigureOut">
              <a:rPr lang="en-US"/>
              <a:pPr>
                <a:defRPr/>
              </a:pPr>
              <a:t>2/2/2012</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a:ln/>
        </p:spPr>
        <p:txBody>
          <a:bodyPr/>
          <a:lstStyle>
            <a:lvl1pPr>
              <a:defRPr/>
            </a:lvl1pPr>
          </a:lstStyle>
          <a:p>
            <a:pPr>
              <a:defRPr/>
            </a:pPr>
            <a:fld id="{F1C06982-3088-4A1E-9503-5A92C93C040A}" type="slidenum">
              <a:rPr lang="en-US"/>
              <a:pPr>
                <a:defRPr/>
              </a:pPr>
              <a:t>‹#›</a:t>
            </a:fld>
            <a:endParaRPr lang="en-US" dirty="0"/>
          </a:p>
        </p:txBody>
      </p:sp>
    </p:spTree>
    <p:extLst>
      <p:ext uri="{BB962C8B-B14F-4D97-AF65-F5344CB8AC3E}">
        <p14:creationId xmlns:p14="http://schemas.microsoft.com/office/powerpoint/2010/main" val="61950133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nk for large graphics">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pPr>
              <a:defRPr/>
            </a:pPr>
            <a:fld id="{CD081754-7D8D-4AC2-9DAD-64E6C3942B89}" type="datetimeFigureOut">
              <a:rPr lang="en-US" smtClean="0"/>
              <a:pPr>
                <a:defRPr/>
              </a:pPr>
              <a:t>2/2/2012</a:t>
            </a:fld>
            <a:endParaRPr lang="en-US" dirty="0"/>
          </a:p>
        </p:txBody>
      </p:sp>
      <p:sp>
        <p:nvSpPr>
          <p:cNvPr id="4" name="Footer Placeholder 3"/>
          <p:cNvSpPr>
            <a:spLocks noGrp="1"/>
          </p:cNvSpPr>
          <p:nvPr>
            <p:ph type="ftr" sz="quarter" idx="11"/>
          </p:nvPr>
        </p:nvSpPr>
        <p:spPr/>
        <p:txBody>
          <a:bodyPr/>
          <a:lstStyle/>
          <a:p>
            <a:pPr>
              <a:defRPr/>
            </a:pPr>
            <a:endParaRPr lang="en-US" dirty="0"/>
          </a:p>
        </p:txBody>
      </p:sp>
      <p:sp>
        <p:nvSpPr>
          <p:cNvPr id="5" name="Slide Number Placeholder 4"/>
          <p:cNvSpPr>
            <a:spLocks noGrp="1"/>
          </p:cNvSpPr>
          <p:nvPr>
            <p:ph type="sldNum" sz="quarter" idx="12"/>
          </p:nvPr>
        </p:nvSpPr>
        <p:spPr/>
        <p:txBody>
          <a:bodyPr/>
          <a:lstStyle/>
          <a:p>
            <a:pPr>
              <a:defRPr/>
            </a:pPr>
            <a:fld id="{FF2218D3-A8DE-49D2-90B5-A2F9E5FCC87A}" type="slidenum">
              <a:rPr lang="en-US" smtClean="0"/>
              <a:pPr>
                <a:defRPr/>
              </a:pPr>
              <a:t>‹#›</a:t>
            </a:fld>
            <a:endParaRPr lang="en-US" dirty="0"/>
          </a:p>
        </p:txBody>
      </p:sp>
    </p:spTree>
    <p:extLst>
      <p:ext uri="{BB962C8B-B14F-4D97-AF65-F5344CB8AC3E}">
        <p14:creationId xmlns:p14="http://schemas.microsoft.com/office/powerpoint/2010/main" val="23198967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Main content slide-1 column">
    <p:spTree>
      <p:nvGrpSpPr>
        <p:cNvPr id="1" name=""/>
        <p:cNvGrpSpPr/>
        <p:nvPr/>
      </p:nvGrpSpPr>
      <p:grpSpPr>
        <a:xfrm>
          <a:off x="0" y="0"/>
          <a:ext cx="0" cy="0"/>
          <a:chOff x="0" y="0"/>
          <a:chExt cx="0" cy="0"/>
        </a:xfrm>
      </p:grpSpPr>
      <p:sp>
        <p:nvSpPr>
          <p:cNvPr id="4" name="Rectangle 3"/>
          <p:cNvSpPr/>
          <p:nvPr userDrawn="1"/>
        </p:nvSpPr>
        <p:spPr>
          <a:xfrm>
            <a:off x="152400" y="1635125"/>
            <a:ext cx="8831263" cy="50450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Content Placeholder 2"/>
          <p:cNvSpPr>
            <a:spLocks noGrp="1"/>
          </p:cNvSpPr>
          <p:nvPr>
            <p:ph idx="1"/>
          </p:nvPr>
        </p:nvSpPr>
        <p:spPr/>
        <p:txBody>
          <a:bodyPr/>
          <a:lstStyle>
            <a:lvl2pPr>
              <a:buClr>
                <a:schemeClr val="accent4">
                  <a:lumMod val="75000"/>
                </a:schemeClr>
              </a:buClr>
              <a:defRPr/>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6"/>
          <p:cNvSpPr>
            <a:spLocks noGrp="1"/>
          </p:cNvSpPr>
          <p:nvPr>
            <p:ph type="title"/>
          </p:nvPr>
        </p:nvSpPr>
        <p:spPr/>
        <p:txBody>
          <a:bodyPr/>
          <a:lstStyle/>
          <a:p>
            <a:r>
              <a:rPr lang="en-US" smtClean="0"/>
              <a:t>Click to edit Master title style</a:t>
            </a:r>
            <a:endParaRPr lang="en-US" dirty="0"/>
          </a:p>
        </p:txBody>
      </p:sp>
      <p:sp>
        <p:nvSpPr>
          <p:cNvPr id="5" name="Date Placeholder 3"/>
          <p:cNvSpPr>
            <a:spLocks noGrp="1"/>
          </p:cNvSpPr>
          <p:nvPr>
            <p:ph type="dt" sz="half" idx="10"/>
          </p:nvPr>
        </p:nvSpPr>
        <p:spPr/>
        <p:txBody>
          <a:bodyPr/>
          <a:lstStyle>
            <a:lvl1pPr>
              <a:defRPr/>
            </a:lvl1pPr>
          </a:lstStyle>
          <a:p>
            <a:pPr>
              <a:defRPr/>
            </a:pPr>
            <a:fld id="{E7D7B922-728C-43EB-B2C4-B8768D5BAF3B}" type="datetimeFigureOut">
              <a:rPr lang="en-US"/>
              <a:pPr>
                <a:defRPr/>
              </a:pPr>
              <a:t>2/2/2012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8" name="Slide Number Placeholder 5"/>
          <p:cNvSpPr>
            <a:spLocks noGrp="1"/>
          </p:cNvSpPr>
          <p:nvPr>
            <p:ph type="sldNum" sz="quarter" idx="12"/>
          </p:nvPr>
        </p:nvSpPr>
        <p:spPr/>
        <p:txBody>
          <a:bodyPr/>
          <a:lstStyle>
            <a:lvl1pPr>
              <a:defRPr/>
            </a:lvl1pPr>
          </a:lstStyle>
          <a:p>
            <a:pPr>
              <a:defRPr/>
            </a:pPr>
            <a:fld id="{77783EA5-4ACA-43B6-9EAC-656389429F3C}" type="slidenum">
              <a:rPr lang="en-US"/>
              <a:pPr>
                <a:defRPr/>
              </a:pPr>
              <a:t>‹#›</a:t>
            </a:fld>
            <a:endParaRPr lang="en-US" dirty="0"/>
          </a:p>
        </p:txBody>
      </p:sp>
    </p:spTree>
    <p:extLst>
      <p:ext uri="{BB962C8B-B14F-4D97-AF65-F5344CB8AC3E}">
        <p14:creationId xmlns:p14="http://schemas.microsoft.com/office/powerpoint/2010/main" val="1181629905"/>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Main content slide-2 columns">
    <p:spTree>
      <p:nvGrpSpPr>
        <p:cNvPr id="1" name=""/>
        <p:cNvGrpSpPr/>
        <p:nvPr/>
      </p:nvGrpSpPr>
      <p:grpSpPr>
        <a:xfrm>
          <a:off x="0" y="0"/>
          <a:ext cx="0" cy="0"/>
          <a:chOff x="0" y="0"/>
          <a:chExt cx="0" cy="0"/>
        </a:xfrm>
      </p:grpSpPr>
      <p:sp>
        <p:nvSpPr>
          <p:cNvPr id="5" name="Rectangle 4"/>
          <p:cNvSpPr/>
          <p:nvPr userDrawn="1"/>
        </p:nvSpPr>
        <p:spPr>
          <a:xfrm>
            <a:off x="152400" y="1635125"/>
            <a:ext cx="8831263" cy="5045075"/>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Content Placeholder 2"/>
          <p:cNvSpPr>
            <a:spLocks noGrp="1"/>
          </p:cNvSpPr>
          <p:nvPr>
            <p:ph sz="half" idx="1"/>
          </p:nvPr>
        </p:nvSpPr>
        <p:spPr>
          <a:xfrm>
            <a:off x="457200" y="1719072"/>
            <a:ext cx="4038600" cy="4407408"/>
          </a:xfr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719072"/>
            <a:ext cx="4038600" cy="4407408"/>
          </a:xfr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itle 7"/>
          <p:cNvSpPr>
            <a:spLocks noGrp="1"/>
          </p:cNvSpPr>
          <p:nvPr>
            <p:ph type="title"/>
          </p:nvPr>
        </p:nvSpPr>
        <p:spPr/>
        <p:txBody>
          <a:bodyPr/>
          <a:lstStyle/>
          <a:p>
            <a:r>
              <a:rPr lang="en-US" dirty="0" smtClean="0"/>
              <a:t>Click to edit Master title style</a:t>
            </a:r>
            <a:endParaRPr lang="en-US" dirty="0"/>
          </a:p>
        </p:txBody>
      </p:sp>
      <p:sp>
        <p:nvSpPr>
          <p:cNvPr id="6" name="Date Placeholder 4"/>
          <p:cNvSpPr>
            <a:spLocks noGrp="1"/>
          </p:cNvSpPr>
          <p:nvPr>
            <p:ph type="dt" sz="half" idx="10"/>
          </p:nvPr>
        </p:nvSpPr>
        <p:spPr/>
        <p:txBody>
          <a:bodyPr/>
          <a:lstStyle>
            <a:lvl1pPr>
              <a:defRPr/>
            </a:lvl1pPr>
          </a:lstStyle>
          <a:p>
            <a:pPr>
              <a:defRPr/>
            </a:pPr>
            <a:fld id="{518371D8-F246-4991-8A9C-A6ABF6200D2A}" type="datetimeFigureOut">
              <a:rPr lang="en-US"/>
              <a:pPr>
                <a:defRPr/>
              </a:pPr>
              <a:t>2/2/2012</a:t>
            </a:fld>
            <a:endParaRPr lang="en-US" dirty="0"/>
          </a:p>
        </p:txBody>
      </p:sp>
      <p:sp>
        <p:nvSpPr>
          <p:cNvPr id="7" name="Footer Placeholder 5"/>
          <p:cNvSpPr>
            <a:spLocks noGrp="1"/>
          </p:cNvSpPr>
          <p:nvPr>
            <p:ph type="ftr" sz="quarter" idx="11"/>
          </p:nvPr>
        </p:nvSpPr>
        <p:spPr/>
        <p:txBody>
          <a:bodyPr/>
          <a:lstStyle>
            <a:lvl1pPr>
              <a:defRPr/>
            </a:lvl1pPr>
          </a:lstStyle>
          <a:p>
            <a:pPr>
              <a:defRPr/>
            </a:pPr>
            <a:endParaRPr lang="en-US" dirty="0"/>
          </a:p>
        </p:txBody>
      </p:sp>
      <p:sp>
        <p:nvSpPr>
          <p:cNvPr id="9" name="Slide Number Placeholder 6"/>
          <p:cNvSpPr>
            <a:spLocks noGrp="1"/>
          </p:cNvSpPr>
          <p:nvPr>
            <p:ph type="sldNum" sz="quarter" idx="12"/>
          </p:nvPr>
        </p:nvSpPr>
        <p:spPr/>
        <p:txBody>
          <a:bodyPr/>
          <a:lstStyle>
            <a:lvl1pPr>
              <a:defRPr/>
            </a:lvl1pPr>
          </a:lstStyle>
          <a:p>
            <a:pPr>
              <a:defRPr/>
            </a:pPr>
            <a:fld id="{5A131747-44CD-4225-85A3-6569255B270A}" type="slidenum">
              <a:rPr lang="en-US"/>
              <a:pPr>
                <a:defRPr/>
              </a:pPr>
              <a:t>‹#›</a:t>
            </a:fld>
            <a:endParaRPr lang="en-US" dirty="0"/>
          </a:p>
        </p:txBody>
      </p:sp>
    </p:spTree>
    <p:extLst>
      <p:ext uri="{BB962C8B-B14F-4D97-AF65-F5344CB8AC3E}">
        <p14:creationId xmlns:p14="http://schemas.microsoft.com/office/powerpoint/2010/main" val="259907075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Main content slide-blank">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20EC74B9-91A3-4914-A55D-ECB8787D5392}" type="datetimeFigureOut">
              <a:rPr lang="en-US"/>
              <a:pPr>
                <a:defRPr/>
              </a:pPr>
              <a:t>2/2/2012</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a:ln/>
        </p:spPr>
        <p:txBody>
          <a:bodyPr/>
          <a:lstStyle>
            <a:lvl1pPr>
              <a:defRPr/>
            </a:lvl1pPr>
          </a:lstStyle>
          <a:p>
            <a:pPr>
              <a:defRPr/>
            </a:pPr>
            <a:fld id="{F1C06982-3088-4A1E-9503-5A92C93C040A}" type="slidenum">
              <a:rPr lang="en-US"/>
              <a:pPr>
                <a:defRPr/>
              </a:pPr>
              <a:t>‹#›</a:t>
            </a:fld>
            <a:endParaRPr lang="en-US" dirty="0"/>
          </a:p>
        </p:txBody>
      </p:sp>
    </p:spTree>
    <p:extLst>
      <p:ext uri="{BB962C8B-B14F-4D97-AF65-F5344CB8AC3E}">
        <p14:creationId xmlns:p14="http://schemas.microsoft.com/office/powerpoint/2010/main" val="250590414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secHead" preserve="1">
  <p:cSld name="Section Header Slide 2">
    <p:spTree>
      <p:nvGrpSpPr>
        <p:cNvPr id="1" name=""/>
        <p:cNvGrpSpPr/>
        <p:nvPr/>
      </p:nvGrpSpPr>
      <p:grpSpPr>
        <a:xfrm>
          <a:off x="0" y="0"/>
          <a:ext cx="0" cy="0"/>
          <a:chOff x="0" y="0"/>
          <a:chExt cx="0" cy="0"/>
        </a:xfrm>
      </p:grpSpPr>
      <p:sp>
        <p:nvSpPr>
          <p:cNvPr id="4" name="Rectangle 3"/>
          <p:cNvSpPr/>
          <p:nvPr/>
        </p:nvSpPr>
        <p:spPr>
          <a:xfrm>
            <a:off x="7010400" y="152400"/>
            <a:ext cx="1981200" cy="6556375"/>
          </a:xfrm>
          <a:prstGeom prst="rect">
            <a:avLst/>
          </a:prstGeom>
          <a:gradFill flip="none" rotWithShape="1">
            <a:gsLst>
              <a:gs pos="0">
                <a:schemeClr val="accent4">
                  <a:lumMod val="75000"/>
                  <a:shade val="30000"/>
                  <a:satMod val="115000"/>
                </a:schemeClr>
              </a:gs>
              <a:gs pos="50000">
                <a:schemeClr val="accent4">
                  <a:lumMod val="75000"/>
                  <a:shade val="67500"/>
                  <a:satMod val="115000"/>
                </a:schemeClr>
              </a:gs>
              <a:gs pos="100000">
                <a:schemeClr val="accent4">
                  <a:lumMod val="75000"/>
                  <a:shade val="100000"/>
                  <a:satMod val="1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mj-lt"/>
            </a:endParaRPr>
          </a:p>
        </p:txBody>
      </p:sp>
      <p:sp>
        <p:nvSpPr>
          <p:cNvPr id="5" name="Rectangle 4"/>
          <p:cNvSpPr/>
          <p:nvPr/>
        </p:nvSpPr>
        <p:spPr>
          <a:xfrm>
            <a:off x="152400" y="153988"/>
            <a:ext cx="6705600" cy="6553200"/>
          </a:xfrm>
          <a:prstGeom prst="rect">
            <a:avLst/>
          </a:prstGeom>
          <a:solidFill>
            <a:schemeClr val="bg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Text Placeholder 2"/>
          <p:cNvSpPr>
            <a:spLocks noGrp="1"/>
          </p:cNvSpPr>
          <p:nvPr>
            <p:ph type="body" idx="1"/>
          </p:nvPr>
        </p:nvSpPr>
        <p:spPr>
          <a:xfrm>
            <a:off x="7162799" y="2892277"/>
            <a:ext cx="1600201" cy="1645920"/>
          </a:xfrm>
        </p:spPr>
        <p:txBody>
          <a:bodyPr anchor="ctr"/>
          <a:lstStyle>
            <a:lvl1pPr marL="0" indent="0">
              <a:buNone/>
              <a:defRPr sz="2000">
                <a:solidFill>
                  <a:schemeClr val="bg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12" name="Title 11"/>
          <p:cNvSpPr>
            <a:spLocks noGrp="1"/>
          </p:cNvSpPr>
          <p:nvPr>
            <p:ph type="title"/>
          </p:nvPr>
        </p:nvSpPr>
        <p:spPr>
          <a:xfrm>
            <a:off x="381000" y="2892277"/>
            <a:ext cx="6324600" cy="1645920"/>
          </a:xfrm>
        </p:spPr>
        <p:txBody>
          <a:bodyPr/>
          <a:lstStyle>
            <a:lvl1pPr algn="r">
              <a:defRPr sz="4000" spc="150" baseline="0">
                <a:solidFill>
                  <a:schemeClr val="tx1"/>
                </a:solidFill>
              </a:defRPr>
            </a:lvl1pPr>
          </a:lstStyle>
          <a:p>
            <a:r>
              <a:rPr lang="en-US" dirty="0" smtClean="0"/>
              <a:t>Click to edit Master title style</a:t>
            </a:r>
            <a:endParaRPr lang="en-US" dirty="0"/>
          </a:p>
        </p:txBody>
      </p:sp>
      <p:sp>
        <p:nvSpPr>
          <p:cNvPr id="6" name="Date Placeholder 8"/>
          <p:cNvSpPr>
            <a:spLocks noGrp="1"/>
          </p:cNvSpPr>
          <p:nvPr>
            <p:ph type="dt" sz="half" idx="10"/>
          </p:nvPr>
        </p:nvSpPr>
        <p:spPr/>
        <p:txBody>
          <a:bodyPr/>
          <a:lstStyle>
            <a:lvl1pPr>
              <a:defRPr>
                <a:solidFill>
                  <a:srgbClr val="FFFFFF"/>
                </a:solidFill>
              </a:defRPr>
            </a:lvl1pPr>
          </a:lstStyle>
          <a:p>
            <a:pPr>
              <a:defRPr/>
            </a:pPr>
            <a:fld id="{00161CD8-A666-4EEE-B777-507F42D264AC}" type="datetimeFigureOut">
              <a:rPr lang="en-US"/>
              <a:pPr>
                <a:defRPr/>
              </a:pPr>
              <a:t>2/2/2012</a:t>
            </a:fld>
            <a:endParaRPr lang="en-US" dirty="0"/>
          </a:p>
        </p:txBody>
      </p:sp>
      <p:sp>
        <p:nvSpPr>
          <p:cNvPr id="7" name="Slide Number Placeholder 9"/>
          <p:cNvSpPr>
            <a:spLocks noGrp="1"/>
          </p:cNvSpPr>
          <p:nvPr>
            <p:ph type="sldNum" sz="quarter" idx="11"/>
          </p:nvPr>
        </p:nvSpPr>
        <p:spPr/>
        <p:txBody>
          <a:bodyPr/>
          <a:lstStyle>
            <a:lvl1pPr>
              <a:defRPr>
                <a:solidFill>
                  <a:schemeClr val="bg2"/>
                </a:solidFill>
              </a:defRPr>
            </a:lvl1pPr>
          </a:lstStyle>
          <a:p>
            <a:pPr>
              <a:defRPr/>
            </a:pPr>
            <a:fld id="{552D2BE0-D2B2-4BE4-B840-9F033DA12F73}" type="slidenum">
              <a:rPr lang="en-US"/>
              <a:pPr>
                <a:defRPr/>
              </a:pPr>
              <a:t>‹#›</a:t>
            </a:fld>
            <a:endParaRPr lang="en-US" dirty="0"/>
          </a:p>
        </p:txBody>
      </p:sp>
      <p:sp>
        <p:nvSpPr>
          <p:cNvPr id="8" name="Footer Placeholder 10"/>
          <p:cNvSpPr>
            <a:spLocks noGrp="1"/>
          </p:cNvSpPr>
          <p:nvPr>
            <p:ph type="ftr" sz="quarter" idx="12"/>
          </p:nvPr>
        </p:nvSpPr>
        <p:spPr/>
        <p:txBody>
          <a:bodyPr/>
          <a:lstStyle>
            <a:lvl1pPr>
              <a:defRPr>
                <a:solidFill>
                  <a:srgbClr val="FFFFFF"/>
                </a:solidFill>
              </a:defRPr>
            </a:lvl1pPr>
          </a:lstStyle>
          <a:p>
            <a:pPr>
              <a:defRPr/>
            </a:pPr>
            <a:endParaRPr lang="en-US" dirty="0"/>
          </a:p>
        </p:txBody>
      </p:sp>
    </p:spTree>
    <p:extLst>
      <p:ext uri="{BB962C8B-B14F-4D97-AF65-F5344CB8AC3E}">
        <p14:creationId xmlns:p14="http://schemas.microsoft.com/office/powerpoint/2010/main" val="150516931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Main content slide 2-1 column">
    <p:spTree>
      <p:nvGrpSpPr>
        <p:cNvPr id="1" name=""/>
        <p:cNvGrpSpPr/>
        <p:nvPr/>
      </p:nvGrpSpPr>
      <p:grpSpPr>
        <a:xfrm>
          <a:off x="0" y="0"/>
          <a:ext cx="0" cy="0"/>
          <a:chOff x="0" y="0"/>
          <a:chExt cx="0" cy="0"/>
        </a:xfrm>
      </p:grpSpPr>
      <p:sp>
        <p:nvSpPr>
          <p:cNvPr id="4" name="Rectangle 3"/>
          <p:cNvSpPr/>
          <p:nvPr userDrawn="1"/>
        </p:nvSpPr>
        <p:spPr>
          <a:xfrm>
            <a:off x="152400" y="1635125"/>
            <a:ext cx="8831263" cy="50450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6"/>
          <p:cNvSpPr>
            <a:spLocks noGrp="1"/>
          </p:cNvSpPr>
          <p:nvPr>
            <p:ph type="title"/>
          </p:nvPr>
        </p:nvSpPr>
        <p:spPr/>
        <p:txBody>
          <a:bodyPr/>
          <a:lstStyle/>
          <a:p>
            <a:r>
              <a:rPr lang="en-US" smtClean="0"/>
              <a:t>Click to edit Master title style</a:t>
            </a:r>
            <a:endParaRPr lang="en-US" dirty="0"/>
          </a:p>
        </p:txBody>
      </p:sp>
      <p:sp>
        <p:nvSpPr>
          <p:cNvPr id="5" name="Date Placeholder 3"/>
          <p:cNvSpPr>
            <a:spLocks noGrp="1"/>
          </p:cNvSpPr>
          <p:nvPr>
            <p:ph type="dt" sz="half" idx="10"/>
          </p:nvPr>
        </p:nvSpPr>
        <p:spPr/>
        <p:txBody>
          <a:bodyPr/>
          <a:lstStyle>
            <a:lvl1pPr>
              <a:defRPr/>
            </a:lvl1pPr>
          </a:lstStyle>
          <a:p>
            <a:pPr>
              <a:defRPr/>
            </a:pPr>
            <a:fld id="{E7D7B922-728C-43EB-B2C4-B8768D5BAF3B}" type="datetimeFigureOut">
              <a:rPr lang="en-US"/>
              <a:pPr>
                <a:defRPr/>
              </a:pPr>
              <a:t>2/2/2012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8" name="Slide Number Placeholder 5"/>
          <p:cNvSpPr>
            <a:spLocks noGrp="1"/>
          </p:cNvSpPr>
          <p:nvPr>
            <p:ph type="sldNum" sz="quarter" idx="12"/>
          </p:nvPr>
        </p:nvSpPr>
        <p:spPr/>
        <p:txBody>
          <a:bodyPr/>
          <a:lstStyle>
            <a:lvl1pPr>
              <a:defRPr/>
            </a:lvl1pPr>
          </a:lstStyle>
          <a:p>
            <a:pPr>
              <a:defRPr/>
            </a:pPr>
            <a:fld id="{77783EA5-4ACA-43B6-9EAC-656389429F3C}" type="slidenum">
              <a:rPr lang="en-US"/>
              <a:pPr>
                <a:defRPr/>
              </a:pPr>
              <a:t>‹#›</a:t>
            </a:fld>
            <a:endParaRPr lang="en-US" dirty="0"/>
          </a:p>
        </p:txBody>
      </p:sp>
    </p:spTree>
    <p:extLst>
      <p:ext uri="{BB962C8B-B14F-4D97-AF65-F5344CB8AC3E}">
        <p14:creationId xmlns:p14="http://schemas.microsoft.com/office/powerpoint/2010/main" val="1487362765"/>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Main content slide 2-2 columns">
    <p:spTree>
      <p:nvGrpSpPr>
        <p:cNvPr id="1" name=""/>
        <p:cNvGrpSpPr/>
        <p:nvPr/>
      </p:nvGrpSpPr>
      <p:grpSpPr>
        <a:xfrm>
          <a:off x="0" y="0"/>
          <a:ext cx="0" cy="0"/>
          <a:chOff x="0" y="0"/>
          <a:chExt cx="0" cy="0"/>
        </a:xfrm>
      </p:grpSpPr>
      <p:sp>
        <p:nvSpPr>
          <p:cNvPr id="5" name="Rectangle 4"/>
          <p:cNvSpPr/>
          <p:nvPr userDrawn="1"/>
        </p:nvSpPr>
        <p:spPr>
          <a:xfrm>
            <a:off x="152400" y="1635125"/>
            <a:ext cx="8831263" cy="5045075"/>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Content Placeholder 2"/>
          <p:cNvSpPr>
            <a:spLocks noGrp="1"/>
          </p:cNvSpPr>
          <p:nvPr>
            <p:ph sz="half" idx="1"/>
          </p:nvPr>
        </p:nvSpPr>
        <p:spPr>
          <a:xfrm>
            <a:off x="457200" y="1719072"/>
            <a:ext cx="4038600" cy="4407408"/>
          </a:xfr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719072"/>
            <a:ext cx="4038600" cy="4407408"/>
          </a:xfr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itle 7"/>
          <p:cNvSpPr>
            <a:spLocks noGrp="1"/>
          </p:cNvSpPr>
          <p:nvPr>
            <p:ph type="title"/>
          </p:nvPr>
        </p:nvSpPr>
        <p:spPr/>
        <p:txBody>
          <a:bodyPr/>
          <a:lstStyle/>
          <a:p>
            <a:r>
              <a:rPr lang="en-US" dirty="0" smtClean="0"/>
              <a:t>Click to edit Master title style</a:t>
            </a:r>
            <a:endParaRPr lang="en-US" dirty="0"/>
          </a:p>
        </p:txBody>
      </p:sp>
      <p:sp>
        <p:nvSpPr>
          <p:cNvPr id="6" name="Date Placeholder 4"/>
          <p:cNvSpPr>
            <a:spLocks noGrp="1"/>
          </p:cNvSpPr>
          <p:nvPr>
            <p:ph type="dt" sz="half" idx="10"/>
          </p:nvPr>
        </p:nvSpPr>
        <p:spPr/>
        <p:txBody>
          <a:bodyPr/>
          <a:lstStyle>
            <a:lvl1pPr>
              <a:defRPr/>
            </a:lvl1pPr>
          </a:lstStyle>
          <a:p>
            <a:pPr>
              <a:defRPr/>
            </a:pPr>
            <a:fld id="{518371D8-F246-4991-8A9C-A6ABF6200D2A}" type="datetimeFigureOut">
              <a:rPr lang="en-US"/>
              <a:pPr>
                <a:defRPr/>
              </a:pPr>
              <a:t>2/2/2012</a:t>
            </a:fld>
            <a:endParaRPr lang="en-US" dirty="0"/>
          </a:p>
        </p:txBody>
      </p:sp>
      <p:sp>
        <p:nvSpPr>
          <p:cNvPr id="7" name="Footer Placeholder 5"/>
          <p:cNvSpPr>
            <a:spLocks noGrp="1"/>
          </p:cNvSpPr>
          <p:nvPr>
            <p:ph type="ftr" sz="quarter" idx="11"/>
          </p:nvPr>
        </p:nvSpPr>
        <p:spPr/>
        <p:txBody>
          <a:bodyPr/>
          <a:lstStyle>
            <a:lvl1pPr>
              <a:defRPr/>
            </a:lvl1pPr>
          </a:lstStyle>
          <a:p>
            <a:pPr>
              <a:defRPr/>
            </a:pPr>
            <a:endParaRPr lang="en-US" dirty="0"/>
          </a:p>
        </p:txBody>
      </p:sp>
      <p:sp>
        <p:nvSpPr>
          <p:cNvPr id="9" name="Slide Number Placeholder 6"/>
          <p:cNvSpPr>
            <a:spLocks noGrp="1"/>
          </p:cNvSpPr>
          <p:nvPr>
            <p:ph type="sldNum" sz="quarter" idx="12"/>
          </p:nvPr>
        </p:nvSpPr>
        <p:spPr/>
        <p:txBody>
          <a:bodyPr/>
          <a:lstStyle>
            <a:lvl1pPr>
              <a:defRPr/>
            </a:lvl1pPr>
          </a:lstStyle>
          <a:p>
            <a:pPr>
              <a:defRPr/>
            </a:pPr>
            <a:fld id="{5A131747-44CD-4225-85A3-6569255B270A}" type="slidenum">
              <a:rPr lang="en-US"/>
              <a:pPr>
                <a:defRPr/>
              </a:pPr>
              <a:t>‹#›</a:t>
            </a:fld>
            <a:endParaRPr lang="en-US" dirty="0"/>
          </a:p>
        </p:txBody>
      </p:sp>
    </p:spTree>
    <p:extLst>
      <p:ext uri="{BB962C8B-B14F-4D97-AF65-F5344CB8AC3E}">
        <p14:creationId xmlns:p14="http://schemas.microsoft.com/office/powerpoint/2010/main" val="2418758475"/>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Main content slide 2-blank">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20EC74B9-91A3-4914-A55D-ECB8787D5392}" type="datetimeFigureOut">
              <a:rPr lang="en-US"/>
              <a:pPr>
                <a:defRPr/>
              </a:pPr>
              <a:t>2/2/2012</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a:ln/>
        </p:spPr>
        <p:txBody>
          <a:bodyPr/>
          <a:lstStyle>
            <a:lvl1pPr>
              <a:defRPr/>
            </a:lvl1pPr>
          </a:lstStyle>
          <a:p>
            <a:pPr>
              <a:defRPr/>
            </a:pPr>
            <a:fld id="{F1C06982-3088-4A1E-9503-5A92C93C040A}" type="slidenum">
              <a:rPr lang="en-US"/>
              <a:pPr>
                <a:defRPr/>
              </a:pPr>
              <a:t>‹#›</a:t>
            </a:fld>
            <a:endParaRPr lang="en-US" dirty="0"/>
          </a:p>
        </p:txBody>
      </p:sp>
    </p:spTree>
    <p:extLst>
      <p:ext uri="{BB962C8B-B14F-4D97-AF65-F5344CB8AC3E}">
        <p14:creationId xmlns:p14="http://schemas.microsoft.com/office/powerpoint/2010/main" val="26982847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 Id="rId5" Type="http://schemas.openxmlformats.org/officeDocument/2006/relationships/theme" Target="../theme/theme2.xml"/><Relationship Id="rId4"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5" Type="http://schemas.openxmlformats.org/officeDocument/2006/relationships/theme" Target="../theme/theme3.xml"/><Relationship Id="rId4" Type="http://schemas.openxmlformats.org/officeDocument/2006/relationships/slideLayout" Target="../slideLayouts/slideLayout1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 Id="rId5" Type="http://schemas.openxmlformats.org/officeDocument/2006/relationships/theme" Target="../theme/theme4.xml"/><Relationship Id="rId4" Type="http://schemas.openxmlformats.org/officeDocument/2006/relationships/slideLayout" Target="../slideLayouts/slideLayout17.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5" Type="http://schemas.openxmlformats.org/officeDocument/2006/relationships/theme" Target="../theme/theme5.xml"/><Relationship Id="rId4" Type="http://schemas.openxmlformats.org/officeDocument/2006/relationships/slideLayout" Target="../slideLayouts/slideLayout21.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Rectangle 7"/>
          <p:cNvSpPr/>
          <p:nvPr/>
        </p:nvSpPr>
        <p:spPr>
          <a:xfrm>
            <a:off x="152400" y="152400"/>
            <a:ext cx="8813800" cy="1346200"/>
          </a:xfrm>
          <a:prstGeom prst="rect">
            <a:avLst/>
          </a:prstGeom>
          <a:gradFill flip="none" rotWithShape="1">
            <a:gsLst>
              <a:gs pos="0">
                <a:srgbClr val="007DC5">
                  <a:shade val="30000"/>
                  <a:satMod val="115000"/>
                </a:srgbClr>
              </a:gs>
              <a:gs pos="80000">
                <a:srgbClr val="007DC5">
                  <a:shade val="67500"/>
                  <a:satMod val="115000"/>
                </a:srgbClr>
              </a:gs>
              <a:gs pos="100000">
                <a:srgbClr val="007DC5">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 name="Title Placeholder 1"/>
          <p:cNvSpPr>
            <a:spLocks noGrp="1"/>
          </p:cNvSpPr>
          <p:nvPr>
            <p:ph type="title"/>
          </p:nvPr>
        </p:nvSpPr>
        <p:spPr>
          <a:xfrm>
            <a:off x="381000" y="355600"/>
            <a:ext cx="8382000" cy="1054100"/>
          </a:xfrm>
          <a:prstGeom prst="rect">
            <a:avLst/>
          </a:prstGeom>
        </p:spPr>
        <p:txBody>
          <a:bodyPr vert="horz" lIns="91440" tIns="45720" rIns="91440" bIns="45720" rtlCol="0" anchor="ctr">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381000" y="1719263"/>
            <a:ext cx="8407400" cy="44069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371475" y="6356350"/>
            <a:ext cx="2133600" cy="274638"/>
          </a:xfrm>
          <a:prstGeom prst="rect">
            <a:avLst/>
          </a:prstGeom>
        </p:spPr>
        <p:txBody>
          <a:bodyPr vert="horz" lIns="91440" tIns="45720" rIns="91440" bIns="45720" rtlCol="0" anchor="ctr"/>
          <a:lstStyle>
            <a:lvl1pPr algn="l" fontAlgn="auto">
              <a:spcBef>
                <a:spcPts val="0"/>
              </a:spcBef>
              <a:spcAft>
                <a:spcPts val="0"/>
              </a:spcAft>
              <a:defRPr sz="1100">
                <a:solidFill>
                  <a:schemeClr val="tx1"/>
                </a:solidFill>
                <a:latin typeface="+mn-lt"/>
              </a:defRPr>
            </a:lvl1pPr>
          </a:lstStyle>
          <a:p>
            <a:pPr>
              <a:defRPr/>
            </a:pPr>
            <a:fld id="{CD081754-7D8D-4AC2-9DAD-64E6C3942B89}" type="datetimeFigureOut">
              <a:rPr lang="en-US"/>
              <a:pPr>
                <a:defRPr/>
              </a:pPr>
              <a:t>2/2/2012</a:t>
            </a:fld>
            <a:endParaRPr lang="en-US" dirty="0"/>
          </a:p>
        </p:txBody>
      </p:sp>
      <p:sp>
        <p:nvSpPr>
          <p:cNvPr id="5" name="Footer Placeholder 4"/>
          <p:cNvSpPr>
            <a:spLocks noGrp="1"/>
          </p:cNvSpPr>
          <p:nvPr>
            <p:ph type="ftr" sz="quarter" idx="3"/>
          </p:nvPr>
        </p:nvSpPr>
        <p:spPr>
          <a:xfrm>
            <a:off x="3048000" y="6356350"/>
            <a:ext cx="3352800" cy="274638"/>
          </a:xfrm>
          <a:prstGeom prst="rect">
            <a:avLst/>
          </a:prstGeom>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endParaRPr lang="en-US" dirty="0"/>
          </a:p>
        </p:txBody>
      </p:sp>
      <p:sp>
        <p:nvSpPr>
          <p:cNvPr id="6" name="Slide Number Placeholder 5"/>
          <p:cNvSpPr>
            <a:spLocks noGrp="1"/>
          </p:cNvSpPr>
          <p:nvPr>
            <p:ph type="sldNum" sz="quarter" idx="4"/>
          </p:nvPr>
        </p:nvSpPr>
        <p:spPr>
          <a:xfrm>
            <a:off x="8234363" y="6354763"/>
            <a:ext cx="582612" cy="274637"/>
          </a:xfrm>
          <a:prstGeom prst="rect">
            <a:avLst/>
          </a:prstGeom>
          <a:ln w="19050">
            <a:noFill/>
          </a:ln>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fld id="{FF2218D3-A8DE-49D2-90B5-A2F9E5FCC87A}"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793" r:id="rId1"/>
    <p:sldLayoutId id="2147483797" r:id="rId2"/>
    <p:sldLayoutId id="2147483794" r:id="rId3"/>
    <p:sldLayoutId id="2147483800" r:id="rId4"/>
    <p:sldLayoutId id="2147483791" r:id="rId5"/>
  </p:sldLayoutIdLst>
  <p:timing>
    <p:tnLst>
      <p:par>
        <p:cTn id="1" dur="indefinite" restart="never" nodeType="tmRoot"/>
      </p:par>
    </p:tnLst>
  </p:timing>
  <p:txStyles>
    <p:titleStyle>
      <a:lvl1pPr algn="l" rtl="0" eaLnBrk="0" fontAlgn="base" hangingPunct="0">
        <a:spcBef>
          <a:spcPct val="0"/>
        </a:spcBef>
        <a:spcAft>
          <a:spcPct val="0"/>
        </a:spcAft>
        <a:defRPr sz="3200" b="1" kern="1200" spc="200">
          <a:solidFill>
            <a:schemeClr val="bg1"/>
          </a:solidFill>
          <a:latin typeface="Century Gothic" pitchFamily="34" charset="0"/>
          <a:ea typeface="+mj-ea"/>
          <a:cs typeface="+mj-cs"/>
        </a:defRPr>
      </a:lvl1pPr>
      <a:lvl2pPr algn="l" rtl="0" eaLnBrk="0" fontAlgn="base" hangingPunct="0">
        <a:spcBef>
          <a:spcPct val="0"/>
        </a:spcBef>
        <a:spcAft>
          <a:spcPct val="0"/>
        </a:spcAft>
        <a:defRPr sz="3200" b="1">
          <a:solidFill>
            <a:schemeClr val="bg1"/>
          </a:solidFill>
          <a:latin typeface="Century Gothic" pitchFamily="34" charset="0"/>
        </a:defRPr>
      </a:lvl2pPr>
      <a:lvl3pPr algn="l" rtl="0" eaLnBrk="0" fontAlgn="base" hangingPunct="0">
        <a:spcBef>
          <a:spcPct val="0"/>
        </a:spcBef>
        <a:spcAft>
          <a:spcPct val="0"/>
        </a:spcAft>
        <a:defRPr sz="3200" b="1">
          <a:solidFill>
            <a:schemeClr val="bg1"/>
          </a:solidFill>
          <a:latin typeface="Century Gothic" pitchFamily="34" charset="0"/>
        </a:defRPr>
      </a:lvl3pPr>
      <a:lvl4pPr algn="l" rtl="0" eaLnBrk="0" fontAlgn="base" hangingPunct="0">
        <a:spcBef>
          <a:spcPct val="0"/>
        </a:spcBef>
        <a:spcAft>
          <a:spcPct val="0"/>
        </a:spcAft>
        <a:defRPr sz="3200" b="1">
          <a:solidFill>
            <a:schemeClr val="bg1"/>
          </a:solidFill>
          <a:latin typeface="Century Gothic" pitchFamily="34" charset="0"/>
        </a:defRPr>
      </a:lvl4pPr>
      <a:lvl5pPr algn="l" rtl="0" eaLnBrk="0" fontAlgn="base" hangingPunct="0">
        <a:spcBef>
          <a:spcPct val="0"/>
        </a:spcBef>
        <a:spcAft>
          <a:spcPct val="0"/>
        </a:spcAft>
        <a:defRPr sz="3200" b="1">
          <a:solidFill>
            <a:schemeClr val="bg1"/>
          </a:solidFill>
          <a:latin typeface="Century Gothic" pitchFamily="34" charset="0"/>
        </a:defRPr>
      </a:lvl5pPr>
      <a:lvl6pPr marL="457200" algn="l" rtl="0" fontAlgn="base">
        <a:spcBef>
          <a:spcPct val="0"/>
        </a:spcBef>
        <a:spcAft>
          <a:spcPct val="0"/>
        </a:spcAft>
        <a:defRPr sz="3200" b="1">
          <a:solidFill>
            <a:schemeClr val="bg1"/>
          </a:solidFill>
          <a:latin typeface="Century Gothic" pitchFamily="34" charset="0"/>
        </a:defRPr>
      </a:lvl6pPr>
      <a:lvl7pPr marL="914400" algn="l" rtl="0" fontAlgn="base">
        <a:spcBef>
          <a:spcPct val="0"/>
        </a:spcBef>
        <a:spcAft>
          <a:spcPct val="0"/>
        </a:spcAft>
        <a:defRPr sz="3200" b="1">
          <a:solidFill>
            <a:schemeClr val="bg1"/>
          </a:solidFill>
          <a:latin typeface="Century Gothic" pitchFamily="34" charset="0"/>
        </a:defRPr>
      </a:lvl7pPr>
      <a:lvl8pPr marL="1371600" algn="l" rtl="0" fontAlgn="base">
        <a:spcBef>
          <a:spcPct val="0"/>
        </a:spcBef>
        <a:spcAft>
          <a:spcPct val="0"/>
        </a:spcAft>
        <a:defRPr sz="3200" b="1">
          <a:solidFill>
            <a:schemeClr val="bg1"/>
          </a:solidFill>
          <a:latin typeface="Century Gothic" pitchFamily="34" charset="0"/>
        </a:defRPr>
      </a:lvl8pPr>
      <a:lvl9pPr marL="1828800" algn="l" rtl="0" fontAlgn="base">
        <a:spcBef>
          <a:spcPct val="0"/>
        </a:spcBef>
        <a:spcAft>
          <a:spcPct val="0"/>
        </a:spcAft>
        <a:defRPr sz="3200" b="1">
          <a:solidFill>
            <a:schemeClr val="bg1"/>
          </a:solidFill>
          <a:latin typeface="Century Gothic" pitchFamily="34" charset="0"/>
        </a:defRPr>
      </a:lvl9pPr>
    </p:titleStyle>
    <p:bodyStyle>
      <a:lvl1pPr marL="273050" indent="-228600" algn="l" rtl="0" eaLnBrk="0" fontAlgn="base" hangingPunct="0">
        <a:spcBef>
          <a:spcPct val="20000"/>
        </a:spcBef>
        <a:spcAft>
          <a:spcPct val="0"/>
        </a:spcAft>
        <a:buClr>
          <a:srgbClr val="007DC5"/>
        </a:buClr>
        <a:buFont typeface="Wingdings 2" pitchFamily="18" charset="2"/>
        <a:buChar char=""/>
        <a:defRPr sz="2400" kern="1200" spc="150">
          <a:solidFill>
            <a:schemeClr val="tx1"/>
          </a:solidFill>
          <a:latin typeface="Arial" pitchFamily="34" charset="0"/>
          <a:ea typeface="+mn-ea"/>
          <a:cs typeface="Arial" pitchFamily="34" charset="0"/>
        </a:defRPr>
      </a:lvl1pPr>
      <a:lvl2pPr marL="547688" indent="-182563" algn="l" rtl="0" eaLnBrk="0" fontAlgn="base" hangingPunct="0">
        <a:spcBef>
          <a:spcPct val="20000"/>
        </a:spcBef>
        <a:spcAft>
          <a:spcPct val="0"/>
        </a:spcAft>
        <a:buClr>
          <a:schemeClr val="accent4">
            <a:lumMod val="75000"/>
          </a:schemeClr>
        </a:buClr>
        <a:buFont typeface="Wingdings" pitchFamily="2" charset="2"/>
        <a:buChar char="§"/>
        <a:defRPr sz="2000" kern="1200" spc="100">
          <a:solidFill>
            <a:schemeClr val="tx1"/>
          </a:solidFill>
          <a:latin typeface="Arial" pitchFamily="34" charset="0"/>
          <a:ea typeface="+mn-ea"/>
          <a:cs typeface="Arial" pitchFamily="34" charset="0"/>
        </a:defRPr>
      </a:lvl2pPr>
      <a:lvl3pPr marL="822325" indent="-182563" algn="l" rtl="0" eaLnBrk="0" fontAlgn="base" hangingPunct="0">
        <a:spcBef>
          <a:spcPct val="20000"/>
        </a:spcBef>
        <a:spcAft>
          <a:spcPct val="0"/>
        </a:spcAft>
        <a:buClr>
          <a:schemeClr val="accent5"/>
        </a:buClr>
        <a:buFont typeface="Wingdings" pitchFamily="2" charset="2"/>
        <a:buChar char="§"/>
        <a:defRPr sz="1800" kern="1200" spc="100">
          <a:solidFill>
            <a:schemeClr val="tx1"/>
          </a:solidFill>
          <a:latin typeface="Arial" pitchFamily="34" charset="0"/>
          <a:ea typeface="+mn-ea"/>
          <a:cs typeface="Arial" pitchFamily="34" charset="0"/>
        </a:defRPr>
      </a:lvl3pPr>
      <a:lvl4pPr marL="1096963" indent="-182563" algn="l" rtl="0" eaLnBrk="0" fontAlgn="base" hangingPunct="0">
        <a:spcBef>
          <a:spcPct val="20000"/>
        </a:spcBef>
        <a:spcAft>
          <a:spcPct val="0"/>
        </a:spcAft>
        <a:buClr>
          <a:schemeClr val="accent2">
            <a:lumMod val="50000"/>
          </a:schemeClr>
        </a:buClr>
        <a:buFont typeface="Wingdings" pitchFamily="2" charset="2"/>
        <a:buChar char="§"/>
        <a:defRPr sz="1600" kern="1200">
          <a:solidFill>
            <a:schemeClr val="tx1"/>
          </a:solidFill>
          <a:latin typeface="Arial" pitchFamily="34" charset="0"/>
          <a:ea typeface="+mn-ea"/>
          <a:cs typeface="Arial" pitchFamily="34" charset="0"/>
        </a:defRPr>
      </a:lvl4pPr>
      <a:lvl5pPr marL="1279525" indent="-182563" algn="l" rtl="0" eaLnBrk="0" fontAlgn="base" hangingPunct="0">
        <a:spcBef>
          <a:spcPct val="20000"/>
        </a:spcBef>
        <a:spcAft>
          <a:spcPct val="0"/>
        </a:spcAft>
        <a:buClr>
          <a:schemeClr val="tx1">
            <a:lumMod val="75000"/>
            <a:lumOff val="25000"/>
          </a:schemeClr>
        </a:buClr>
        <a:buFont typeface="Wingdings" pitchFamily="2" charset="2"/>
        <a:buChar char="§"/>
        <a:defRPr sz="1400" kern="1200" spc="100">
          <a:solidFill>
            <a:schemeClr val="tx1"/>
          </a:solidFill>
          <a:latin typeface="Arial" pitchFamily="34" charset="0"/>
          <a:ea typeface="+mn-ea"/>
          <a:cs typeface="Arial" pitchFamily="34" charset="0"/>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Rectangle 7"/>
          <p:cNvSpPr/>
          <p:nvPr/>
        </p:nvSpPr>
        <p:spPr>
          <a:xfrm>
            <a:off x="152400" y="152400"/>
            <a:ext cx="8813800" cy="1346200"/>
          </a:xfrm>
          <a:prstGeom prst="rect">
            <a:avLst/>
          </a:prstGeom>
          <a:gradFill flip="none" rotWithShape="1">
            <a:gsLst>
              <a:gs pos="0">
                <a:schemeClr val="accent4">
                  <a:lumMod val="75000"/>
                  <a:shade val="30000"/>
                  <a:satMod val="115000"/>
                </a:schemeClr>
              </a:gs>
              <a:gs pos="50000">
                <a:schemeClr val="accent4">
                  <a:lumMod val="75000"/>
                  <a:shade val="67500"/>
                  <a:satMod val="115000"/>
                </a:schemeClr>
              </a:gs>
              <a:gs pos="100000">
                <a:schemeClr val="accent4">
                  <a:lumMod val="75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 name="Title Placeholder 1"/>
          <p:cNvSpPr>
            <a:spLocks noGrp="1"/>
          </p:cNvSpPr>
          <p:nvPr>
            <p:ph type="title"/>
          </p:nvPr>
        </p:nvSpPr>
        <p:spPr>
          <a:xfrm>
            <a:off x="381000" y="355600"/>
            <a:ext cx="8382000" cy="1054100"/>
          </a:xfrm>
          <a:prstGeom prst="rect">
            <a:avLst/>
          </a:prstGeom>
        </p:spPr>
        <p:txBody>
          <a:bodyPr vert="horz" lIns="91440" tIns="45720" rIns="91440" bIns="45720" rtlCol="0" anchor="ctr">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381000" y="1719263"/>
            <a:ext cx="8407400" cy="44069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371475" y="6356350"/>
            <a:ext cx="2133600" cy="274638"/>
          </a:xfrm>
          <a:prstGeom prst="rect">
            <a:avLst/>
          </a:prstGeom>
        </p:spPr>
        <p:txBody>
          <a:bodyPr vert="horz" lIns="91440" tIns="45720" rIns="91440" bIns="45720" rtlCol="0" anchor="ctr"/>
          <a:lstStyle>
            <a:lvl1pPr algn="l" fontAlgn="auto">
              <a:spcBef>
                <a:spcPts val="0"/>
              </a:spcBef>
              <a:spcAft>
                <a:spcPts val="0"/>
              </a:spcAft>
              <a:defRPr sz="1100">
                <a:solidFill>
                  <a:schemeClr val="tx1"/>
                </a:solidFill>
                <a:latin typeface="+mn-lt"/>
              </a:defRPr>
            </a:lvl1pPr>
          </a:lstStyle>
          <a:p>
            <a:pPr>
              <a:defRPr/>
            </a:pPr>
            <a:fld id="{CD081754-7D8D-4AC2-9DAD-64E6C3942B89}" type="datetimeFigureOut">
              <a:rPr lang="en-US"/>
              <a:pPr>
                <a:defRPr/>
              </a:pPr>
              <a:t>2/2/2012</a:t>
            </a:fld>
            <a:endParaRPr lang="en-US" dirty="0"/>
          </a:p>
        </p:txBody>
      </p:sp>
      <p:sp>
        <p:nvSpPr>
          <p:cNvPr id="5" name="Footer Placeholder 4"/>
          <p:cNvSpPr>
            <a:spLocks noGrp="1"/>
          </p:cNvSpPr>
          <p:nvPr>
            <p:ph type="ftr" sz="quarter" idx="3"/>
          </p:nvPr>
        </p:nvSpPr>
        <p:spPr>
          <a:xfrm>
            <a:off x="3048000" y="6356350"/>
            <a:ext cx="3352800" cy="274638"/>
          </a:xfrm>
          <a:prstGeom prst="rect">
            <a:avLst/>
          </a:prstGeom>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endParaRPr lang="en-US" dirty="0"/>
          </a:p>
        </p:txBody>
      </p:sp>
      <p:sp>
        <p:nvSpPr>
          <p:cNvPr id="6" name="Slide Number Placeholder 5"/>
          <p:cNvSpPr>
            <a:spLocks noGrp="1"/>
          </p:cNvSpPr>
          <p:nvPr>
            <p:ph type="sldNum" sz="quarter" idx="4"/>
          </p:nvPr>
        </p:nvSpPr>
        <p:spPr>
          <a:xfrm>
            <a:off x="8234363" y="6354763"/>
            <a:ext cx="582612" cy="274637"/>
          </a:xfrm>
          <a:prstGeom prst="rect">
            <a:avLst/>
          </a:prstGeom>
          <a:ln w="19050">
            <a:noFill/>
          </a:ln>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fld id="{FF2218D3-A8DE-49D2-90B5-A2F9E5FCC87A}" type="slidenum">
              <a:rPr lang="en-US"/>
              <a:pPr>
                <a:defRPr/>
              </a:pPr>
              <a:t>‹#›</a:t>
            </a:fld>
            <a:endParaRPr lang="en-US" dirty="0"/>
          </a:p>
        </p:txBody>
      </p:sp>
    </p:spTree>
    <p:extLst>
      <p:ext uri="{BB962C8B-B14F-4D97-AF65-F5344CB8AC3E}">
        <p14:creationId xmlns:p14="http://schemas.microsoft.com/office/powerpoint/2010/main" val="3546228472"/>
      </p:ext>
    </p:extLst>
  </p:cSld>
  <p:clrMap bg1="lt1" tx1="dk1" bg2="lt2" tx2="dk2" accent1="accent1" accent2="accent2" accent3="accent3" accent4="accent4" accent5="accent5" accent6="accent6" hlink="hlink" folHlink="folHlink"/>
  <p:sldLayoutIdLst>
    <p:sldLayoutId id="2147483819" r:id="rId1"/>
    <p:sldLayoutId id="2147483818" r:id="rId2"/>
    <p:sldLayoutId id="2147483821" r:id="rId3"/>
    <p:sldLayoutId id="2147483822" r:id="rId4"/>
  </p:sldLayoutIdLst>
  <p:timing>
    <p:tnLst>
      <p:par>
        <p:cTn id="1" dur="indefinite" restart="never" nodeType="tmRoot"/>
      </p:par>
    </p:tnLst>
  </p:timing>
  <p:txStyles>
    <p:titleStyle>
      <a:lvl1pPr algn="l" rtl="0" eaLnBrk="0" fontAlgn="base" hangingPunct="0">
        <a:spcBef>
          <a:spcPct val="0"/>
        </a:spcBef>
        <a:spcAft>
          <a:spcPct val="0"/>
        </a:spcAft>
        <a:defRPr sz="3200" b="1" kern="1200" spc="200">
          <a:solidFill>
            <a:schemeClr val="bg1"/>
          </a:solidFill>
          <a:latin typeface="Century Gothic" pitchFamily="34" charset="0"/>
          <a:ea typeface="+mj-ea"/>
          <a:cs typeface="+mj-cs"/>
        </a:defRPr>
      </a:lvl1pPr>
      <a:lvl2pPr algn="l" rtl="0" eaLnBrk="0" fontAlgn="base" hangingPunct="0">
        <a:spcBef>
          <a:spcPct val="0"/>
        </a:spcBef>
        <a:spcAft>
          <a:spcPct val="0"/>
        </a:spcAft>
        <a:defRPr sz="3200" b="1">
          <a:solidFill>
            <a:schemeClr val="bg1"/>
          </a:solidFill>
          <a:latin typeface="Century Gothic" pitchFamily="34" charset="0"/>
        </a:defRPr>
      </a:lvl2pPr>
      <a:lvl3pPr algn="l" rtl="0" eaLnBrk="0" fontAlgn="base" hangingPunct="0">
        <a:spcBef>
          <a:spcPct val="0"/>
        </a:spcBef>
        <a:spcAft>
          <a:spcPct val="0"/>
        </a:spcAft>
        <a:defRPr sz="3200" b="1">
          <a:solidFill>
            <a:schemeClr val="bg1"/>
          </a:solidFill>
          <a:latin typeface="Century Gothic" pitchFamily="34" charset="0"/>
        </a:defRPr>
      </a:lvl3pPr>
      <a:lvl4pPr algn="l" rtl="0" eaLnBrk="0" fontAlgn="base" hangingPunct="0">
        <a:spcBef>
          <a:spcPct val="0"/>
        </a:spcBef>
        <a:spcAft>
          <a:spcPct val="0"/>
        </a:spcAft>
        <a:defRPr sz="3200" b="1">
          <a:solidFill>
            <a:schemeClr val="bg1"/>
          </a:solidFill>
          <a:latin typeface="Century Gothic" pitchFamily="34" charset="0"/>
        </a:defRPr>
      </a:lvl4pPr>
      <a:lvl5pPr algn="l" rtl="0" eaLnBrk="0" fontAlgn="base" hangingPunct="0">
        <a:spcBef>
          <a:spcPct val="0"/>
        </a:spcBef>
        <a:spcAft>
          <a:spcPct val="0"/>
        </a:spcAft>
        <a:defRPr sz="3200" b="1">
          <a:solidFill>
            <a:schemeClr val="bg1"/>
          </a:solidFill>
          <a:latin typeface="Century Gothic" pitchFamily="34" charset="0"/>
        </a:defRPr>
      </a:lvl5pPr>
      <a:lvl6pPr marL="457200" algn="l" rtl="0" fontAlgn="base">
        <a:spcBef>
          <a:spcPct val="0"/>
        </a:spcBef>
        <a:spcAft>
          <a:spcPct val="0"/>
        </a:spcAft>
        <a:defRPr sz="3200" b="1">
          <a:solidFill>
            <a:schemeClr val="bg1"/>
          </a:solidFill>
          <a:latin typeface="Century Gothic" pitchFamily="34" charset="0"/>
        </a:defRPr>
      </a:lvl6pPr>
      <a:lvl7pPr marL="914400" algn="l" rtl="0" fontAlgn="base">
        <a:spcBef>
          <a:spcPct val="0"/>
        </a:spcBef>
        <a:spcAft>
          <a:spcPct val="0"/>
        </a:spcAft>
        <a:defRPr sz="3200" b="1">
          <a:solidFill>
            <a:schemeClr val="bg1"/>
          </a:solidFill>
          <a:latin typeface="Century Gothic" pitchFamily="34" charset="0"/>
        </a:defRPr>
      </a:lvl7pPr>
      <a:lvl8pPr marL="1371600" algn="l" rtl="0" fontAlgn="base">
        <a:spcBef>
          <a:spcPct val="0"/>
        </a:spcBef>
        <a:spcAft>
          <a:spcPct val="0"/>
        </a:spcAft>
        <a:defRPr sz="3200" b="1">
          <a:solidFill>
            <a:schemeClr val="bg1"/>
          </a:solidFill>
          <a:latin typeface="Century Gothic" pitchFamily="34" charset="0"/>
        </a:defRPr>
      </a:lvl8pPr>
      <a:lvl9pPr marL="1828800" algn="l" rtl="0" fontAlgn="base">
        <a:spcBef>
          <a:spcPct val="0"/>
        </a:spcBef>
        <a:spcAft>
          <a:spcPct val="0"/>
        </a:spcAft>
        <a:defRPr sz="3200" b="1">
          <a:solidFill>
            <a:schemeClr val="bg1"/>
          </a:solidFill>
          <a:latin typeface="Century Gothic" pitchFamily="34" charset="0"/>
        </a:defRPr>
      </a:lvl9pPr>
    </p:titleStyle>
    <p:bodyStyle>
      <a:lvl1pPr marL="273050" indent="-228600" algn="l" rtl="0" eaLnBrk="0" fontAlgn="base" hangingPunct="0">
        <a:spcBef>
          <a:spcPct val="20000"/>
        </a:spcBef>
        <a:spcAft>
          <a:spcPct val="0"/>
        </a:spcAft>
        <a:buClr>
          <a:srgbClr val="007DC5"/>
        </a:buClr>
        <a:buFont typeface="Wingdings 2" pitchFamily="18" charset="2"/>
        <a:buChar char=""/>
        <a:defRPr sz="2400" kern="1200" spc="150">
          <a:solidFill>
            <a:schemeClr val="tx1"/>
          </a:solidFill>
          <a:latin typeface="Arial" pitchFamily="34" charset="0"/>
          <a:ea typeface="+mn-ea"/>
          <a:cs typeface="Arial" pitchFamily="34" charset="0"/>
        </a:defRPr>
      </a:lvl1pPr>
      <a:lvl2pPr marL="547688" indent="-182563" algn="l" rtl="0" eaLnBrk="0" fontAlgn="base" hangingPunct="0">
        <a:spcBef>
          <a:spcPct val="20000"/>
        </a:spcBef>
        <a:spcAft>
          <a:spcPct val="0"/>
        </a:spcAft>
        <a:buClr>
          <a:schemeClr val="accent4">
            <a:lumMod val="75000"/>
          </a:schemeClr>
        </a:buClr>
        <a:buFont typeface="Wingdings" pitchFamily="2" charset="2"/>
        <a:buChar char="§"/>
        <a:defRPr sz="2000" kern="1200" spc="100">
          <a:solidFill>
            <a:schemeClr val="tx1"/>
          </a:solidFill>
          <a:latin typeface="Arial" pitchFamily="34" charset="0"/>
          <a:ea typeface="+mn-ea"/>
          <a:cs typeface="Arial" pitchFamily="34" charset="0"/>
        </a:defRPr>
      </a:lvl2pPr>
      <a:lvl3pPr marL="822325" indent="-182563" algn="l" rtl="0" eaLnBrk="0" fontAlgn="base" hangingPunct="0">
        <a:spcBef>
          <a:spcPct val="20000"/>
        </a:spcBef>
        <a:spcAft>
          <a:spcPct val="0"/>
        </a:spcAft>
        <a:buClr>
          <a:schemeClr val="accent5"/>
        </a:buClr>
        <a:buFont typeface="Wingdings" pitchFamily="2" charset="2"/>
        <a:buChar char="§"/>
        <a:defRPr sz="1800" kern="1200" spc="100">
          <a:solidFill>
            <a:schemeClr val="tx1"/>
          </a:solidFill>
          <a:latin typeface="Arial" pitchFamily="34" charset="0"/>
          <a:ea typeface="+mn-ea"/>
          <a:cs typeface="Arial" pitchFamily="34" charset="0"/>
        </a:defRPr>
      </a:lvl3pPr>
      <a:lvl4pPr marL="1096963" indent="-182563" algn="l" rtl="0" eaLnBrk="0" fontAlgn="base" hangingPunct="0">
        <a:spcBef>
          <a:spcPct val="20000"/>
        </a:spcBef>
        <a:spcAft>
          <a:spcPct val="0"/>
        </a:spcAft>
        <a:buClr>
          <a:schemeClr val="accent2">
            <a:lumMod val="50000"/>
          </a:schemeClr>
        </a:buClr>
        <a:buFont typeface="Wingdings" pitchFamily="2" charset="2"/>
        <a:buChar char="§"/>
        <a:defRPr sz="1600" kern="1200">
          <a:solidFill>
            <a:schemeClr val="tx1"/>
          </a:solidFill>
          <a:latin typeface="Arial" pitchFamily="34" charset="0"/>
          <a:ea typeface="+mn-ea"/>
          <a:cs typeface="Arial" pitchFamily="34" charset="0"/>
        </a:defRPr>
      </a:lvl4pPr>
      <a:lvl5pPr marL="1279525" indent="-182563" algn="l" rtl="0" eaLnBrk="0" fontAlgn="base" hangingPunct="0">
        <a:spcBef>
          <a:spcPct val="20000"/>
        </a:spcBef>
        <a:spcAft>
          <a:spcPct val="0"/>
        </a:spcAft>
        <a:buClr>
          <a:schemeClr val="tx1">
            <a:lumMod val="75000"/>
            <a:lumOff val="25000"/>
          </a:schemeClr>
        </a:buClr>
        <a:buFont typeface="Wingdings" pitchFamily="2" charset="2"/>
        <a:buChar char="§"/>
        <a:defRPr sz="1400" kern="1200" spc="100">
          <a:solidFill>
            <a:schemeClr val="tx1"/>
          </a:solidFill>
          <a:latin typeface="Arial" pitchFamily="34" charset="0"/>
          <a:ea typeface="+mn-ea"/>
          <a:cs typeface="Arial" pitchFamily="34" charset="0"/>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Rectangle 7"/>
          <p:cNvSpPr/>
          <p:nvPr/>
        </p:nvSpPr>
        <p:spPr>
          <a:xfrm>
            <a:off x="152400" y="152400"/>
            <a:ext cx="8813800" cy="1346200"/>
          </a:xfrm>
          <a:prstGeom prst="rect">
            <a:avLst/>
          </a:prstGeom>
          <a:gradFill flip="none" rotWithShape="1">
            <a:gsLst>
              <a:gs pos="0">
                <a:schemeClr val="accent5">
                  <a:shade val="30000"/>
                  <a:satMod val="115000"/>
                </a:schemeClr>
              </a:gs>
              <a:gs pos="50000">
                <a:schemeClr val="accent5">
                  <a:shade val="67500"/>
                  <a:satMod val="115000"/>
                </a:schemeClr>
              </a:gs>
              <a:gs pos="100000">
                <a:schemeClr val="accent5">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 name="Title Placeholder 1"/>
          <p:cNvSpPr>
            <a:spLocks noGrp="1"/>
          </p:cNvSpPr>
          <p:nvPr>
            <p:ph type="title"/>
          </p:nvPr>
        </p:nvSpPr>
        <p:spPr>
          <a:xfrm>
            <a:off x="381000" y="355600"/>
            <a:ext cx="8382000" cy="1054100"/>
          </a:xfrm>
          <a:prstGeom prst="rect">
            <a:avLst/>
          </a:prstGeom>
        </p:spPr>
        <p:txBody>
          <a:bodyPr vert="horz" lIns="91440" tIns="45720" rIns="91440" bIns="45720" rtlCol="0" anchor="ctr">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381000" y="1719263"/>
            <a:ext cx="8407400" cy="44069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371475" y="6356350"/>
            <a:ext cx="2133600" cy="274638"/>
          </a:xfrm>
          <a:prstGeom prst="rect">
            <a:avLst/>
          </a:prstGeom>
        </p:spPr>
        <p:txBody>
          <a:bodyPr vert="horz" lIns="91440" tIns="45720" rIns="91440" bIns="45720" rtlCol="0" anchor="ctr"/>
          <a:lstStyle>
            <a:lvl1pPr algn="l" fontAlgn="auto">
              <a:spcBef>
                <a:spcPts val="0"/>
              </a:spcBef>
              <a:spcAft>
                <a:spcPts val="0"/>
              </a:spcAft>
              <a:defRPr sz="1100">
                <a:solidFill>
                  <a:schemeClr val="tx1"/>
                </a:solidFill>
                <a:latin typeface="+mn-lt"/>
              </a:defRPr>
            </a:lvl1pPr>
          </a:lstStyle>
          <a:p>
            <a:pPr>
              <a:defRPr/>
            </a:pPr>
            <a:fld id="{CD081754-7D8D-4AC2-9DAD-64E6C3942B89}" type="datetimeFigureOut">
              <a:rPr lang="en-US"/>
              <a:pPr>
                <a:defRPr/>
              </a:pPr>
              <a:t>2/2/2012</a:t>
            </a:fld>
            <a:endParaRPr lang="en-US" dirty="0"/>
          </a:p>
        </p:txBody>
      </p:sp>
      <p:sp>
        <p:nvSpPr>
          <p:cNvPr id="5" name="Footer Placeholder 4"/>
          <p:cNvSpPr>
            <a:spLocks noGrp="1"/>
          </p:cNvSpPr>
          <p:nvPr>
            <p:ph type="ftr" sz="quarter" idx="3"/>
          </p:nvPr>
        </p:nvSpPr>
        <p:spPr>
          <a:xfrm>
            <a:off x="3048000" y="6356350"/>
            <a:ext cx="3352800" cy="274638"/>
          </a:xfrm>
          <a:prstGeom prst="rect">
            <a:avLst/>
          </a:prstGeom>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endParaRPr lang="en-US" dirty="0"/>
          </a:p>
        </p:txBody>
      </p:sp>
      <p:sp>
        <p:nvSpPr>
          <p:cNvPr id="6" name="Slide Number Placeholder 5"/>
          <p:cNvSpPr>
            <a:spLocks noGrp="1"/>
          </p:cNvSpPr>
          <p:nvPr>
            <p:ph type="sldNum" sz="quarter" idx="4"/>
          </p:nvPr>
        </p:nvSpPr>
        <p:spPr>
          <a:xfrm>
            <a:off x="8234363" y="6354763"/>
            <a:ext cx="582612" cy="274637"/>
          </a:xfrm>
          <a:prstGeom prst="rect">
            <a:avLst/>
          </a:prstGeom>
          <a:ln w="19050">
            <a:noFill/>
          </a:ln>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fld id="{FF2218D3-A8DE-49D2-90B5-A2F9E5FCC87A}" type="slidenum">
              <a:rPr lang="en-US"/>
              <a:pPr>
                <a:defRPr/>
              </a:pPr>
              <a:t>‹#›</a:t>
            </a:fld>
            <a:endParaRPr lang="en-US" dirty="0"/>
          </a:p>
        </p:txBody>
      </p:sp>
    </p:spTree>
    <p:extLst>
      <p:ext uri="{BB962C8B-B14F-4D97-AF65-F5344CB8AC3E}">
        <p14:creationId xmlns:p14="http://schemas.microsoft.com/office/powerpoint/2010/main" val="3742051485"/>
      </p:ext>
    </p:extLst>
  </p:cSld>
  <p:clrMap bg1="lt1" tx1="dk1" bg2="lt2" tx2="dk2" accent1="accent1" accent2="accent2" accent3="accent3" accent4="accent4" accent5="accent5" accent6="accent6" hlink="hlink" folHlink="folHlink"/>
  <p:sldLayoutIdLst>
    <p:sldLayoutId id="2147483824" r:id="rId1"/>
    <p:sldLayoutId id="2147483825" r:id="rId2"/>
    <p:sldLayoutId id="2147483826" r:id="rId3"/>
    <p:sldLayoutId id="2147483827" r:id="rId4"/>
  </p:sldLayoutIdLst>
  <p:timing>
    <p:tnLst>
      <p:par>
        <p:cTn id="1" dur="indefinite" restart="never" nodeType="tmRoot"/>
      </p:par>
    </p:tnLst>
  </p:timing>
  <p:txStyles>
    <p:titleStyle>
      <a:lvl1pPr algn="l" rtl="0" eaLnBrk="0" fontAlgn="base" hangingPunct="0">
        <a:spcBef>
          <a:spcPct val="0"/>
        </a:spcBef>
        <a:spcAft>
          <a:spcPct val="0"/>
        </a:spcAft>
        <a:defRPr sz="3200" b="1" kern="1200" spc="200">
          <a:solidFill>
            <a:schemeClr val="bg1"/>
          </a:solidFill>
          <a:latin typeface="Century Gothic" pitchFamily="34" charset="0"/>
          <a:ea typeface="+mj-ea"/>
          <a:cs typeface="+mj-cs"/>
        </a:defRPr>
      </a:lvl1pPr>
      <a:lvl2pPr algn="l" rtl="0" eaLnBrk="0" fontAlgn="base" hangingPunct="0">
        <a:spcBef>
          <a:spcPct val="0"/>
        </a:spcBef>
        <a:spcAft>
          <a:spcPct val="0"/>
        </a:spcAft>
        <a:defRPr sz="3200" b="1">
          <a:solidFill>
            <a:schemeClr val="bg1"/>
          </a:solidFill>
          <a:latin typeface="Century Gothic" pitchFamily="34" charset="0"/>
        </a:defRPr>
      </a:lvl2pPr>
      <a:lvl3pPr algn="l" rtl="0" eaLnBrk="0" fontAlgn="base" hangingPunct="0">
        <a:spcBef>
          <a:spcPct val="0"/>
        </a:spcBef>
        <a:spcAft>
          <a:spcPct val="0"/>
        </a:spcAft>
        <a:defRPr sz="3200" b="1">
          <a:solidFill>
            <a:schemeClr val="bg1"/>
          </a:solidFill>
          <a:latin typeface="Century Gothic" pitchFamily="34" charset="0"/>
        </a:defRPr>
      </a:lvl3pPr>
      <a:lvl4pPr algn="l" rtl="0" eaLnBrk="0" fontAlgn="base" hangingPunct="0">
        <a:spcBef>
          <a:spcPct val="0"/>
        </a:spcBef>
        <a:spcAft>
          <a:spcPct val="0"/>
        </a:spcAft>
        <a:defRPr sz="3200" b="1">
          <a:solidFill>
            <a:schemeClr val="bg1"/>
          </a:solidFill>
          <a:latin typeface="Century Gothic" pitchFamily="34" charset="0"/>
        </a:defRPr>
      </a:lvl4pPr>
      <a:lvl5pPr algn="l" rtl="0" eaLnBrk="0" fontAlgn="base" hangingPunct="0">
        <a:spcBef>
          <a:spcPct val="0"/>
        </a:spcBef>
        <a:spcAft>
          <a:spcPct val="0"/>
        </a:spcAft>
        <a:defRPr sz="3200" b="1">
          <a:solidFill>
            <a:schemeClr val="bg1"/>
          </a:solidFill>
          <a:latin typeface="Century Gothic" pitchFamily="34" charset="0"/>
        </a:defRPr>
      </a:lvl5pPr>
      <a:lvl6pPr marL="457200" algn="l" rtl="0" fontAlgn="base">
        <a:spcBef>
          <a:spcPct val="0"/>
        </a:spcBef>
        <a:spcAft>
          <a:spcPct val="0"/>
        </a:spcAft>
        <a:defRPr sz="3200" b="1">
          <a:solidFill>
            <a:schemeClr val="bg1"/>
          </a:solidFill>
          <a:latin typeface="Century Gothic" pitchFamily="34" charset="0"/>
        </a:defRPr>
      </a:lvl6pPr>
      <a:lvl7pPr marL="914400" algn="l" rtl="0" fontAlgn="base">
        <a:spcBef>
          <a:spcPct val="0"/>
        </a:spcBef>
        <a:spcAft>
          <a:spcPct val="0"/>
        </a:spcAft>
        <a:defRPr sz="3200" b="1">
          <a:solidFill>
            <a:schemeClr val="bg1"/>
          </a:solidFill>
          <a:latin typeface="Century Gothic" pitchFamily="34" charset="0"/>
        </a:defRPr>
      </a:lvl7pPr>
      <a:lvl8pPr marL="1371600" algn="l" rtl="0" fontAlgn="base">
        <a:spcBef>
          <a:spcPct val="0"/>
        </a:spcBef>
        <a:spcAft>
          <a:spcPct val="0"/>
        </a:spcAft>
        <a:defRPr sz="3200" b="1">
          <a:solidFill>
            <a:schemeClr val="bg1"/>
          </a:solidFill>
          <a:latin typeface="Century Gothic" pitchFamily="34" charset="0"/>
        </a:defRPr>
      </a:lvl8pPr>
      <a:lvl9pPr marL="1828800" algn="l" rtl="0" fontAlgn="base">
        <a:spcBef>
          <a:spcPct val="0"/>
        </a:spcBef>
        <a:spcAft>
          <a:spcPct val="0"/>
        </a:spcAft>
        <a:defRPr sz="3200" b="1">
          <a:solidFill>
            <a:schemeClr val="bg1"/>
          </a:solidFill>
          <a:latin typeface="Century Gothic" pitchFamily="34" charset="0"/>
        </a:defRPr>
      </a:lvl9pPr>
    </p:titleStyle>
    <p:bodyStyle>
      <a:lvl1pPr marL="273050" indent="-228600" algn="l" rtl="0" eaLnBrk="0" fontAlgn="base" hangingPunct="0">
        <a:spcBef>
          <a:spcPct val="20000"/>
        </a:spcBef>
        <a:spcAft>
          <a:spcPct val="0"/>
        </a:spcAft>
        <a:buClr>
          <a:srgbClr val="007DC5"/>
        </a:buClr>
        <a:buFont typeface="Wingdings 2" pitchFamily="18" charset="2"/>
        <a:buChar char=""/>
        <a:defRPr sz="2400" kern="1200" spc="150">
          <a:solidFill>
            <a:schemeClr val="tx1"/>
          </a:solidFill>
          <a:latin typeface="Arial" pitchFamily="34" charset="0"/>
          <a:ea typeface="+mn-ea"/>
          <a:cs typeface="Arial" pitchFamily="34" charset="0"/>
        </a:defRPr>
      </a:lvl1pPr>
      <a:lvl2pPr marL="547688" indent="-182563" algn="l" rtl="0" eaLnBrk="0" fontAlgn="base" hangingPunct="0">
        <a:spcBef>
          <a:spcPct val="20000"/>
        </a:spcBef>
        <a:spcAft>
          <a:spcPct val="0"/>
        </a:spcAft>
        <a:buClr>
          <a:schemeClr val="accent4">
            <a:lumMod val="75000"/>
          </a:schemeClr>
        </a:buClr>
        <a:buFont typeface="Wingdings" pitchFamily="2" charset="2"/>
        <a:buChar char="§"/>
        <a:defRPr sz="2000" kern="1200" spc="100">
          <a:solidFill>
            <a:schemeClr val="tx1"/>
          </a:solidFill>
          <a:latin typeface="Arial" pitchFamily="34" charset="0"/>
          <a:ea typeface="+mn-ea"/>
          <a:cs typeface="Arial" pitchFamily="34" charset="0"/>
        </a:defRPr>
      </a:lvl2pPr>
      <a:lvl3pPr marL="822325" indent="-182563" algn="l" rtl="0" eaLnBrk="0" fontAlgn="base" hangingPunct="0">
        <a:spcBef>
          <a:spcPct val="20000"/>
        </a:spcBef>
        <a:spcAft>
          <a:spcPct val="0"/>
        </a:spcAft>
        <a:buClr>
          <a:schemeClr val="accent5"/>
        </a:buClr>
        <a:buFont typeface="Wingdings" pitchFamily="2" charset="2"/>
        <a:buChar char="§"/>
        <a:defRPr sz="1800" kern="1200" spc="100">
          <a:solidFill>
            <a:schemeClr val="tx1"/>
          </a:solidFill>
          <a:latin typeface="Arial" pitchFamily="34" charset="0"/>
          <a:ea typeface="+mn-ea"/>
          <a:cs typeface="Arial" pitchFamily="34" charset="0"/>
        </a:defRPr>
      </a:lvl3pPr>
      <a:lvl4pPr marL="1096963" indent="-182563" algn="l" rtl="0" eaLnBrk="0" fontAlgn="base" hangingPunct="0">
        <a:spcBef>
          <a:spcPct val="20000"/>
        </a:spcBef>
        <a:spcAft>
          <a:spcPct val="0"/>
        </a:spcAft>
        <a:buClr>
          <a:schemeClr val="accent2">
            <a:lumMod val="50000"/>
          </a:schemeClr>
        </a:buClr>
        <a:buFont typeface="Wingdings" pitchFamily="2" charset="2"/>
        <a:buChar char="§"/>
        <a:defRPr sz="1600" kern="1200">
          <a:solidFill>
            <a:schemeClr val="tx1"/>
          </a:solidFill>
          <a:latin typeface="Arial" pitchFamily="34" charset="0"/>
          <a:ea typeface="+mn-ea"/>
          <a:cs typeface="Arial" pitchFamily="34" charset="0"/>
        </a:defRPr>
      </a:lvl4pPr>
      <a:lvl5pPr marL="1279525" indent="-182563" algn="l" rtl="0" eaLnBrk="0" fontAlgn="base" hangingPunct="0">
        <a:spcBef>
          <a:spcPct val="20000"/>
        </a:spcBef>
        <a:spcAft>
          <a:spcPct val="0"/>
        </a:spcAft>
        <a:buClr>
          <a:schemeClr val="tx1">
            <a:lumMod val="75000"/>
            <a:lumOff val="25000"/>
          </a:schemeClr>
        </a:buClr>
        <a:buFont typeface="Wingdings" pitchFamily="2" charset="2"/>
        <a:buChar char="§"/>
        <a:defRPr sz="1400" kern="1200" spc="100">
          <a:solidFill>
            <a:schemeClr val="tx1"/>
          </a:solidFill>
          <a:latin typeface="Arial" pitchFamily="34" charset="0"/>
          <a:ea typeface="+mn-ea"/>
          <a:cs typeface="Arial" pitchFamily="34" charset="0"/>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Rectangle 7"/>
          <p:cNvSpPr/>
          <p:nvPr/>
        </p:nvSpPr>
        <p:spPr>
          <a:xfrm>
            <a:off x="152400" y="152400"/>
            <a:ext cx="8813800" cy="1346200"/>
          </a:xfrm>
          <a:prstGeom prst="rect">
            <a:avLst/>
          </a:prstGeom>
          <a:gradFill flip="none" rotWithShape="1">
            <a:gsLst>
              <a:gs pos="0">
                <a:schemeClr val="accent2">
                  <a:lumMod val="50000"/>
                  <a:shade val="30000"/>
                  <a:satMod val="115000"/>
                </a:schemeClr>
              </a:gs>
              <a:gs pos="50000">
                <a:schemeClr val="accent2">
                  <a:lumMod val="50000"/>
                  <a:shade val="67500"/>
                  <a:satMod val="115000"/>
                </a:schemeClr>
              </a:gs>
              <a:gs pos="100000">
                <a:schemeClr val="accent2">
                  <a:lumMod val="5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 name="Title Placeholder 1"/>
          <p:cNvSpPr>
            <a:spLocks noGrp="1"/>
          </p:cNvSpPr>
          <p:nvPr>
            <p:ph type="title"/>
          </p:nvPr>
        </p:nvSpPr>
        <p:spPr>
          <a:xfrm>
            <a:off x="381000" y="355600"/>
            <a:ext cx="8382000" cy="1054100"/>
          </a:xfrm>
          <a:prstGeom prst="rect">
            <a:avLst/>
          </a:prstGeom>
        </p:spPr>
        <p:txBody>
          <a:bodyPr vert="horz" lIns="91440" tIns="45720" rIns="91440" bIns="45720" rtlCol="0" anchor="ctr">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381000" y="1719263"/>
            <a:ext cx="8407400" cy="44069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371475" y="6356350"/>
            <a:ext cx="2133600" cy="274638"/>
          </a:xfrm>
          <a:prstGeom prst="rect">
            <a:avLst/>
          </a:prstGeom>
        </p:spPr>
        <p:txBody>
          <a:bodyPr vert="horz" lIns="91440" tIns="45720" rIns="91440" bIns="45720" rtlCol="0" anchor="ctr"/>
          <a:lstStyle>
            <a:lvl1pPr algn="l" fontAlgn="auto">
              <a:spcBef>
                <a:spcPts val="0"/>
              </a:spcBef>
              <a:spcAft>
                <a:spcPts val="0"/>
              </a:spcAft>
              <a:defRPr sz="1100">
                <a:solidFill>
                  <a:schemeClr val="tx1"/>
                </a:solidFill>
                <a:latin typeface="+mn-lt"/>
              </a:defRPr>
            </a:lvl1pPr>
          </a:lstStyle>
          <a:p>
            <a:pPr>
              <a:defRPr/>
            </a:pPr>
            <a:fld id="{CD081754-7D8D-4AC2-9DAD-64E6C3942B89}" type="datetimeFigureOut">
              <a:rPr lang="en-US"/>
              <a:pPr>
                <a:defRPr/>
              </a:pPr>
              <a:t>2/2/2012</a:t>
            </a:fld>
            <a:endParaRPr lang="en-US" dirty="0"/>
          </a:p>
        </p:txBody>
      </p:sp>
      <p:sp>
        <p:nvSpPr>
          <p:cNvPr id="5" name="Footer Placeholder 4"/>
          <p:cNvSpPr>
            <a:spLocks noGrp="1"/>
          </p:cNvSpPr>
          <p:nvPr>
            <p:ph type="ftr" sz="quarter" idx="3"/>
          </p:nvPr>
        </p:nvSpPr>
        <p:spPr>
          <a:xfrm>
            <a:off x="3048000" y="6356350"/>
            <a:ext cx="3352800" cy="274638"/>
          </a:xfrm>
          <a:prstGeom prst="rect">
            <a:avLst/>
          </a:prstGeom>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endParaRPr lang="en-US" dirty="0"/>
          </a:p>
        </p:txBody>
      </p:sp>
      <p:sp>
        <p:nvSpPr>
          <p:cNvPr id="6" name="Slide Number Placeholder 5"/>
          <p:cNvSpPr>
            <a:spLocks noGrp="1"/>
          </p:cNvSpPr>
          <p:nvPr>
            <p:ph type="sldNum" sz="quarter" idx="4"/>
          </p:nvPr>
        </p:nvSpPr>
        <p:spPr>
          <a:xfrm>
            <a:off x="8234363" y="6354763"/>
            <a:ext cx="582612" cy="274637"/>
          </a:xfrm>
          <a:prstGeom prst="rect">
            <a:avLst/>
          </a:prstGeom>
          <a:ln w="19050">
            <a:noFill/>
          </a:ln>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fld id="{FF2218D3-A8DE-49D2-90B5-A2F9E5FCC87A}" type="slidenum">
              <a:rPr lang="en-US"/>
              <a:pPr>
                <a:defRPr/>
              </a:pPr>
              <a:t>‹#›</a:t>
            </a:fld>
            <a:endParaRPr lang="en-US" dirty="0"/>
          </a:p>
        </p:txBody>
      </p:sp>
    </p:spTree>
    <p:extLst>
      <p:ext uri="{BB962C8B-B14F-4D97-AF65-F5344CB8AC3E}">
        <p14:creationId xmlns:p14="http://schemas.microsoft.com/office/powerpoint/2010/main" val="1079757072"/>
      </p:ext>
    </p:extLst>
  </p:cSld>
  <p:clrMap bg1="lt1" tx1="dk1" bg2="lt2" tx2="dk2" accent1="accent1" accent2="accent2" accent3="accent3" accent4="accent4" accent5="accent5" accent6="accent6" hlink="hlink" folHlink="folHlink"/>
  <p:sldLayoutIdLst>
    <p:sldLayoutId id="2147483834" r:id="rId1"/>
    <p:sldLayoutId id="2147483835" r:id="rId2"/>
    <p:sldLayoutId id="2147483836" r:id="rId3"/>
    <p:sldLayoutId id="2147483837" r:id="rId4"/>
  </p:sldLayoutIdLst>
  <p:timing>
    <p:tnLst>
      <p:par>
        <p:cTn id="1" dur="indefinite" restart="never" nodeType="tmRoot"/>
      </p:par>
    </p:tnLst>
  </p:timing>
  <p:txStyles>
    <p:titleStyle>
      <a:lvl1pPr algn="l" rtl="0" eaLnBrk="0" fontAlgn="base" hangingPunct="0">
        <a:spcBef>
          <a:spcPct val="0"/>
        </a:spcBef>
        <a:spcAft>
          <a:spcPct val="0"/>
        </a:spcAft>
        <a:defRPr sz="3200" b="1" kern="1200" spc="200">
          <a:solidFill>
            <a:schemeClr val="bg1"/>
          </a:solidFill>
          <a:latin typeface="Century Gothic" pitchFamily="34" charset="0"/>
          <a:ea typeface="+mj-ea"/>
          <a:cs typeface="+mj-cs"/>
        </a:defRPr>
      </a:lvl1pPr>
      <a:lvl2pPr algn="l" rtl="0" eaLnBrk="0" fontAlgn="base" hangingPunct="0">
        <a:spcBef>
          <a:spcPct val="0"/>
        </a:spcBef>
        <a:spcAft>
          <a:spcPct val="0"/>
        </a:spcAft>
        <a:defRPr sz="3200" b="1">
          <a:solidFill>
            <a:schemeClr val="bg1"/>
          </a:solidFill>
          <a:latin typeface="Century Gothic" pitchFamily="34" charset="0"/>
        </a:defRPr>
      </a:lvl2pPr>
      <a:lvl3pPr algn="l" rtl="0" eaLnBrk="0" fontAlgn="base" hangingPunct="0">
        <a:spcBef>
          <a:spcPct val="0"/>
        </a:spcBef>
        <a:spcAft>
          <a:spcPct val="0"/>
        </a:spcAft>
        <a:defRPr sz="3200" b="1">
          <a:solidFill>
            <a:schemeClr val="bg1"/>
          </a:solidFill>
          <a:latin typeface="Century Gothic" pitchFamily="34" charset="0"/>
        </a:defRPr>
      </a:lvl3pPr>
      <a:lvl4pPr algn="l" rtl="0" eaLnBrk="0" fontAlgn="base" hangingPunct="0">
        <a:spcBef>
          <a:spcPct val="0"/>
        </a:spcBef>
        <a:spcAft>
          <a:spcPct val="0"/>
        </a:spcAft>
        <a:defRPr sz="3200" b="1">
          <a:solidFill>
            <a:schemeClr val="bg1"/>
          </a:solidFill>
          <a:latin typeface="Century Gothic" pitchFamily="34" charset="0"/>
        </a:defRPr>
      </a:lvl4pPr>
      <a:lvl5pPr algn="l" rtl="0" eaLnBrk="0" fontAlgn="base" hangingPunct="0">
        <a:spcBef>
          <a:spcPct val="0"/>
        </a:spcBef>
        <a:spcAft>
          <a:spcPct val="0"/>
        </a:spcAft>
        <a:defRPr sz="3200" b="1">
          <a:solidFill>
            <a:schemeClr val="bg1"/>
          </a:solidFill>
          <a:latin typeface="Century Gothic" pitchFamily="34" charset="0"/>
        </a:defRPr>
      </a:lvl5pPr>
      <a:lvl6pPr marL="457200" algn="l" rtl="0" fontAlgn="base">
        <a:spcBef>
          <a:spcPct val="0"/>
        </a:spcBef>
        <a:spcAft>
          <a:spcPct val="0"/>
        </a:spcAft>
        <a:defRPr sz="3200" b="1">
          <a:solidFill>
            <a:schemeClr val="bg1"/>
          </a:solidFill>
          <a:latin typeface="Century Gothic" pitchFamily="34" charset="0"/>
        </a:defRPr>
      </a:lvl6pPr>
      <a:lvl7pPr marL="914400" algn="l" rtl="0" fontAlgn="base">
        <a:spcBef>
          <a:spcPct val="0"/>
        </a:spcBef>
        <a:spcAft>
          <a:spcPct val="0"/>
        </a:spcAft>
        <a:defRPr sz="3200" b="1">
          <a:solidFill>
            <a:schemeClr val="bg1"/>
          </a:solidFill>
          <a:latin typeface="Century Gothic" pitchFamily="34" charset="0"/>
        </a:defRPr>
      </a:lvl7pPr>
      <a:lvl8pPr marL="1371600" algn="l" rtl="0" fontAlgn="base">
        <a:spcBef>
          <a:spcPct val="0"/>
        </a:spcBef>
        <a:spcAft>
          <a:spcPct val="0"/>
        </a:spcAft>
        <a:defRPr sz="3200" b="1">
          <a:solidFill>
            <a:schemeClr val="bg1"/>
          </a:solidFill>
          <a:latin typeface="Century Gothic" pitchFamily="34" charset="0"/>
        </a:defRPr>
      </a:lvl8pPr>
      <a:lvl9pPr marL="1828800" algn="l" rtl="0" fontAlgn="base">
        <a:spcBef>
          <a:spcPct val="0"/>
        </a:spcBef>
        <a:spcAft>
          <a:spcPct val="0"/>
        </a:spcAft>
        <a:defRPr sz="3200" b="1">
          <a:solidFill>
            <a:schemeClr val="bg1"/>
          </a:solidFill>
          <a:latin typeface="Century Gothic" pitchFamily="34" charset="0"/>
        </a:defRPr>
      </a:lvl9pPr>
    </p:titleStyle>
    <p:bodyStyle>
      <a:lvl1pPr marL="273050" indent="-228600" algn="l" rtl="0" eaLnBrk="0" fontAlgn="base" hangingPunct="0">
        <a:spcBef>
          <a:spcPct val="20000"/>
        </a:spcBef>
        <a:spcAft>
          <a:spcPct val="0"/>
        </a:spcAft>
        <a:buClr>
          <a:srgbClr val="007DC5"/>
        </a:buClr>
        <a:buFont typeface="Wingdings 2" pitchFamily="18" charset="2"/>
        <a:buChar char=""/>
        <a:defRPr sz="2400" kern="1200" spc="150">
          <a:solidFill>
            <a:schemeClr val="tx1"/>
          </a:solidFill>
          <a:latin typeface="Arial" pitchFamily="34" charset="0"/>
          <a:ea typeface="+mn-ea"/>
          <a:cs typeface="Arial" pitchFamily="34" charset="0"/>
        </a:defRPr>
      </a:lvl1pPr>
      <a:lvl2pPr marL="547688" indent="-182563" algn="l" rtl="0" eaLnBrk="0" fontAlgn="base" hangingPunct="0">
        <a:spcBef>
          <a:spcPct val="20000"/>
        </a:spcBef>
        <a:spcAft>
          <a:spcPct val="0"/>
        </a:spcAft>
        <a:buClr>
          <a:schemeClr val="accent4">
            <a:lumMod val="75000"/>
          </a:schemeClr>
        </a:buClr>
        <a:buFont typeface="Wingdings" pitchFamily="2" charset="2"/>
        <a:buChar char="§"/>
        <a:defRPr sz="2000" kern="1200" spc="100">
          <a:solidFill>
            <a:schemeClr val="tx1"/>
          </a:solidFill>
          <a:latin typeface="Arial" pitchFamily="34" charset="0"/>
          <a:ea typeface="+mn-ea"/>
          <a:cs typeface="Arial" pitchFamily="34" charset="0"/>
        </a:defRPr>
      </a:lvl2pPr>
      <a:lvl3pPr marL="822325" indent="-182563" algn="l" rtl="0" eaLnBrk="0" fontAlgn="base" hangingPunct="0">
        <a:spcBef>
          <a:spcPct val="20000"/>
        </a:spcBef>
        <a:spcAft>
          <a:spcPct val="0"/>
        </a:spcAft>
        <a:buClr>
          <a:schemeClr val="accent5"/>
        </a:buClr>
        <a:buFont typeface="Wingdings" pitchFamily="2" charset="2"/>
        <a:buChar char="§"/>
        <a:defRPr sz="1800" kern="1200" spc="100">
          <a:solidFill>
            <a:schemeClr val="tx1"/>
          </a:solidFill>
          <a:latin typeface="Arial" pitchFamily="34" charset="0"/>
          <a:ea typeface="+mn-ea"/>
          <a:cs typeface="Arial" pitchFamily="34" charset="0"/>
        </a:defRPr>
      </a:lvl3pPr>
      <a:lvl4pPr marL="1096963" indent="-182563" algn="l" rtl="0" eaLnBrk="0" fontAlgn="base" hangingPunct="0">
        <a:spcBef>
          <a:spcPct val="20000"/>
        </a:spcBef>
        <a:spcAft>
          <a:spcPct val="0"/>
        </a:spcAft>
        <a:buClr>
          <a:schemeClr val="accent2">
            <a:lumMod val="50000"/>
          </a:schemeClr>
        </a:buClr>
        <a:buFont typeface="Wingdings" pitchFamily="2" charset="2"/>
        <a:buChar char="§"/>
        <a:defRPr sz="1600" kern="1200">
          <a:solidFill>
            <a:schemeClr val="tx1"/>
          </a:solidFill>
          <a:latin typeface="Arial" pitchFamily="34" charset="0"/>
          <a:ea typeface="+mn-ea"/>
          <a:cs typeface="Arial" pitchFamily="34" charset="0"/>
        </a:defRPr>
      </a:lvl4pPr>
      <a:lvl5pPr marL="1279525" indent="-182563" algn="l" rtl="0" eaLnBrk="0" fontAlgn="base" hangingPunct="0">
        <a:spcBef>
          <a:spcPct val="20000"/>
        </a:spcBef>
        <a:spcAft>
          <a:spcPct val="0"/>
        </a:spcAft>
        <a:buClr>
          <a:schemeClr val="tx1">
            <a:lumMod val="75000"/>
            <a:lumOff val="25000"/>
          </a:schemeClr>
        </a:buClr>
        <a:buFont typeface="Wingdings" pitchFamily="2" charset="2"/>
        <a:buChar char="§"/>
        <a:defRPr sz="1400" kern="1200" spc="100">
          <a:solidFill>
            <a:schemeClr val="tx1"/>
          </a:solidFill>
          <a:latin typeface="Arial" pitchFamily="34" charset="0"/>
          <a:ea typeface="+mn-ea"/>
          <a:cs typeface="Arial" pitchFamily="34" charset="0"/>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Rectangle 7"/>
          <p:cNvSpPr/>
          <p:nvPr/>
        </p:nvSpPr>
        <p:spPr>
          <a:xfrm>
            <a:off x="152400" y="152400"/>
            <a:ext cx="8813800" cy="1346200"/>
          </a:xfrm>
          <a:prstGeom prst="rect">
            <a:avLst/>
          </a:prstGeom>
          <a:gradFill flip="none" rotWithShape="1">
            <a:gsLst>
              <a:gs pos="0">
                <a:schemeClr val="tx1">
                  <a:lumMod val="75000"/>
                  <a:lumOff val="25000"/>
                  <a:shade val="30000"/>
                  <a:satMod val="115000"/>
                </a:schemeClr>
              </a:gs>
              <a:gs pos="50000">
                <a:schemeClr val="tx1">
                  <a:lumMod val="75000"/>
                  <a:lumOff val="25000"/>
                  <a:shade val="67500"/>
                  <a:satMod val="115000"/>
                </a:schemeClr>
              </a:gs>
              <a:gs pos="100000">
                <a:schemeClr val="tx1">
                  <a:lumMod val="75000"/>
                  <a:lumOff val="25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 name="Title Placeholder 1"/>
          <p:cNvSpPr>
            <a:spLocks noGrp="1"/>
          </p:cNvSpPr>
          <p:nvPr>
            <p:ph type="title"/>
          </p:nvPr>
        </p:nvSpPr>
        <p:spPr>
          <a:xfrm>
            <a:off x="381000" y="355600"/>
            <a:ext cx="8382000" cy="1054100"/>
          </a:xfrm>
          <a:prstGeom prst="rect">
            <a:avLst/>
          </a:prstGeom>
        </p:spPr>
        <p:txBody>
          <a:bodyPr vert="horz" lIns="91440" tIns="45720" rIns="91440" bIns="45720" rtlCol="0" anchor="ctr">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381000" y="1719263"/>
            <a:ext cx="8407400" cy="44069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371475" y="6356350"/>
            <a:ext cx="2133600" cy="274638"/>
          </a:xfrm>
          <a:prstGeom prst="rect">
            <a:avLst/>
          </a:prstGeom>
        </p:spPr>
        <p:txBody>
          <a:bodyPr vert="horz" lIns="91440" tIns="45720" rIns="91440" bIns="45720" rtlCol="0" anchor="ctr"/>
          <a:lstStyle>
            <a:lvl1pPr algn="l" fontAlgn="auto">
              <a:spcBef>
                <a:spcPts val="0"/>
              </a:spcBef>
              <a:spcAft>
                <a:spcPts val="0"/>
              </a:spcAft>
              <a:defRPr sz="1100">
                <a:solidFill>
                  <a:schemeClr val="tx1"/>
                </a:solidFill>
                <a:latin typeface="+mn-lt"/>
              </a:defRPr>
            </a:lvl1pPr>
          </a:lstStyle>
          <a:p>
            <a:pPr>
              <a:defRPr/>
            </a:pPr>
            <a:fld id="{CD081754-7D8D-4AC2-9DAD-64E6C3942B89}" type="datetimeFigureOut">
              <a:rPr lang="en-US"/>
              <a:pPr>
                <a:defRPr/>
              </a:pPr>
              <a:t>2/2/2012</a:t>
            </a:fld>
            <a:endParaRPr lang="en-US" dirty="0"/>
          </a:p>
        </p:txBody>
      </p:sp>
      <p:sp>
        <p:nvSpPr>
          <p:cNvPr id="5" name="Footer Placeholder 4"/>
          <p:cNvSpPr>
            <a:spLocks noGrp="1"/>
          </p:cNvSpPr>
          <p:nvPr>
            <p:ph type="ftr" sz="quarter" idx="3"/>
          </p:nvPr>
        </p:nvSpPr>
        <p:spPr>
          <a:xfrm>
            <a:off x="3048000" y="6356350"/>
            <a:ext cx="3352800" cy="274638"/>
          </a:xfrm>
          <a:prstGeom prst="rect">
            <a:avLst/>
          </a:prstGeom>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endParaRPr lang="en-US" dirty="0"/>
          </a:p>
        </p:txBody>
      </p:sp>
      <p:sp>
        <p:nvSpPr>
          <p:cNvPr id="6" name="Slide Number Placeholder 5"/>
          <p:cNvSpPr>
            <a:spLocks noGrp="1"/>
          </p:cNvSpPr>
          <p:nvPr>
            <p:ph type="sldNum" sz="quarter" idx="4"/>
          </p:nvPr>
        </p:nvSpPr>
        <p:spPr>
          <a:xfrm>
            <a:off x="8234363" y="6354763"/>
            <a:ext cx="582612" cy="274637"/>
          </a:xfrm>
          <a:prstGeom prst="rect">
            <a:avLst/>
          </a:prstGeom>
          <a:ln w="19050">
            <a:noFill/>
          </a:ln>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fld id="{FF2218D3-A8DE-49D2-90B5-A2F9E5FCC87A}" type="slidenum">
              <a:rPr lang="en-US"/>
              <a:pPr>
                <a:defRPr/>
              </a:pPr>
              <a:t>‹#›</a:t>
            </a:fld>
            <a:endParaRPr lang="en-US" dirty="0"/>
          </a:p>
        </p:txBody>
      </p:sp>
    </p:spTree>
    <p:extLst>
      <p:ext uri="{BB962C8B-B14F-4D97-AF65-F5344CB8AC3E}">
        <p14:creationId xmlns:p14="http://schemas.microsoft.com/office/powerpoint/2010/main" val="77315849"/>
      </p:ext>
    </p:extLst>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Lst>
  <p:timing>
    <p:tnLst>
      <p:par>
        <p:cTn id="1" dur="indefinite" restart="never" nodeType="tmRoot"/>
      </p:par>
    </p:tnLst>
  </p:timing>
  <p:txStyles>
    <p:titleStyle>
      <a:lvl1pPr algn="l" rtl="0" eaLnBrk="0" fontAlgn="base" hangingPunct="0">
        <a:spcBef>
          <a:spcPct val="0"/>
        </a:spcBef>
        <a:spcAft>
          <a:spcPct val="0"/>
        </a:spcAft>
        <a:defRPr sz="3200" b="1" kern="1200" spc="200">
          <a:solidFill>
            <a:schemeClr val="bg1"/>
          </a:solidFill>
          <a:latin typeface="Century Gothic" pitchFamily="34" charset="0"/>
          <a:ea typeface="+mj-ea"/>
          <a:cs typeface="+mj-cs"/>
        </a:defRPr>
      </a:lvl1pPr>
      <a:lvl2pPr algn="l" rtl="0" eaLnBrk="0" fontAlgn="base" hangingPunct="0">
        <a:spcBef>
          <a:spcPct val="0"/>
        </a:spcBef>
        <a:spcAft>
          <a:spcPct val="0"/>
        </a:spcAft>
        <a:defRPr sz="3200" b="1">
          <a:solidFill>
            <a:schemeClr val="bg1"/>
          </a:solidFill>
          <a:latin typeface="Century Gothic" pitchFamily="34" charset="0"/>
        </a:defRPr>
      </a:lvl2pPr>
      <a:lvl3pPr algn="l" rtl="0" eaLnBrk="0" fontAlgn="base" hangingPunct="0">
        <a:spcBef>
          <a:spcPct val="0"/>
        </a:spcBef>
        <a:spcAft>
          <a:spcPct val="0"/>
        </a:spcAft>
        <a:defRPr sz="3200" b="1">
          <a:solidFill>
            <a:schemeClr val="bg1"/>
          </a:solidFill>
          <a:latin typeface="Century Gothic" pitchFamily="34" charset="0"/>
        </a:defRPr>
      </a:lvl3pPr>
      <a:lvl4pPr algn="l" rtl="0" eaLnBrk="0" fontAlgn="base" hangingPunct="0">
        <a:spcBef>
          <a:spcPct val="0"/>
        </a:spcBef>
        <a:spcAft>
          <a:spcPct val="0"/>
        </a:spcAft>
        <a:defRPr sz="3200" b="1">
          <a:solidFill>
            <a:schemeClr val="bg1"/>
          </a:solidFill>
          <a:latin typeface="Century Gothic" pitchFamily="34" charset="0"/>
        </a:defRPr>
      </a:lvl4pPr>
      <a:lvl5pPr algn="l" rtl="0" eaLnBrk="0" fontAlgn="base" hangingPunct="0">
        <a:spcBef>
          <a:spcPct val="0"/>
        </a:spcBef>
        <a:spcAft>
          <a:spcPct val="0"/>
        </a:spcAft>
        <a:defRPr sz="3200" b="1">
          <a:solidFill>
            <a:schemeClr val="bg1"/>
          </a:solidFill>
          <a:latin typeface="Century Gothic" pitchFamily="34" charset="0"/>
        </a:defRPr>
      </a:lvl5pPr>
      <a:lvl6pPr marL="457200" algn="l" rtl="0" fontAlgn="base">
        <a:spcBef>
          <a:spcPct val="0"/>
        </a:spcBef>
        <a:spcAft>
          <a:spcPct val="0"/>
        </a:spcAft>
        <a:defRPr sz="3200" b="1">
          <a:solidFill>
            <a:schemeClr val="bg1"/>
          </a:solidFill>
          <a:latin typeface="Century Gothic" pitchFamily="34" charset="0"/>
        </a:defRPr>
      </a:lvl6pPr>
      <a:lvl7pPr marL="914400" algn="l" rtl="0" fontAlgn="base">
        <a:spcBef>
          <a:spcPct val="0"/>
        </a:spcBef>
        <a:spcAft>
          <a:spcPct val="0"/>
        </a:spcAft>
        <a:defRPr sz="3200" b="1">
          <a:solidFill>
            <a:schemeClr val="bg1"/>
          </a:solidFill>
          <a:latin typeface="Century Gothic" pitchFamily="34" charset="0"/>
        </a:defRPr>
      </a:lvl7pPr>
      <a:lvl8pPr marL="1371600" algn="l" rtl="0" fontAlgn="base">
        <a:spcBef>
          <a:spcPct val="0"/>
        </a:spcBef>
        <a:spcAft>
          <a:spcPct val="0"/>
        </a:spcAft>
        <a:defRPr sz="3200" b="1">
          <a:solidFill>
            <a:schemeClr val="bg1"/>
          </a:solidFill>
          <a:latin typeface="Century Gothic" pitchFamily="34" charset="0"/>
        </a:defRPr>
      </a:lvl8pPr>
      <a:lvl9pPr marL="1828800" algn="l" rtl="0" fontAlgn="base">
        <a:spcBef>
          <a:spcPct val="0"/>
        </a:spcBef>
        <a:spcAft>
          <a:spcPct val="0"/>
        </a:spcAft>
        <a:defRPr sz="3200" b="1">
          <a:solidFill>
            <a:schemeClr val="bg1"/>
          </a:solidFill>
          <a:latin typeface="Century Gothic" pitchFamily="34" charset="0"/>
        </a:defRPr>
      </a:lvl9pPr>
    </p:titleStyle>
    <p:bodyStyle>
      <a:lvl1pPr marL="273050" indent="-228600" algn="l" rtl="0" eaLnBrk="0" fontAlgn="base" hangingPunct="0">
        <a:spcBef>
          <a:spcPct val="20000"/>
        </a:spcBef>
        <a:spcAft>
          <a:spcPct val="0"/>
        </a:spcAft>
        <a:buClr>
          <a:srgbClr val="007DC5"/>
        </a:buClr>
        <a:buFont typeface="Wingdings 2" pitchFamily="18" charset="2"/>
        <a:buChar char=""/>
        <a:defRPr sz="2400" kern="1200" spc="150">
          <a:solidFill>
            <a:schemeClr val="tx1"/>
          </a:solidFill>
          <a:latin typeface="Arial" pitchFamily="34" charset="0"/>
          <a:ea typeface="+mn-ea"/>
          <a:cs typeface="Arial" pitchFamily="34" charset="0"/>
        </a:defRPr>
      </a:lvl1pPr>
      <a:lvl2pPr marL="547688" indent="-182563" algn="l" rtl="0" eaLnBrk="0" fontAlgn="base" hangingPunct="0">
        <a:spcBef>
          <a:spcPct val="20000"/>
        </a:spcBef>
        <a:spcAft>
          <a:spcPct val="0"/>
        </a:spcAft>
        <a:buClr>
          <a:schemeClr val="accent4">
            <a:lumMod val="75000"/>
          </a:schemeClr>
        </a:buClr>
        <a:buFont typeface="Wingdings" pitchFamily="2" charset="2"/>
        <a:buChar char="§"/>
        <a:defRPr sz="2000" kern="1200" spc="100">
          <a:solidFill>
            <a:schemeClr val="tx1"/>
          </a:solidFill>
          <a:latin typeface="Arial" pitchFamily="34" charset="0"/>
          <a:ea typeface="+mn-ea"/>
          <a:cs typeface="Arial" pitchFamily="34" charset="0"/>
        </a:defRPr>
      </a:lvl2pPr>
      <a:lvl3pPr marL="822325" indent="-182563" algn="l" rtl="0" eaLnBrk="0" fontAlgn="base" hangingPunct="0">
        <a:spcBef>
          <a:spcPct val="20000"/>
        </a:spcBef>
        <a:spcAft>
          <a:spcPct val="0"/>
        </a:spcAft>
        <a:buClr>
          <a:schemeClr val="accent5"/>
        </a:buClr>
        <a:buFont typeface="Wingdings" pitchFamily="2" charset="2"/>
        <a:buChar char="§"/>
        <a:defRPr sz="1800" kern="1200" spc="100">
          <a:solidFill>
            <a:schemeClr val="tx1"/>
          </a:solidFill>
          <a:latin typeface="Arial" pitchFamily="34" charset="0"/>
          <a:ea typeface="+mn-ea"/>
          <a:cs typeface="Arial" pitchFamily="34" charset="0"/>
        </a:defRPr>
      </a:lvl3pPr>
      <a:lvl4pPr marL="1096963" indent="-182563" algn="l" rtl="0" eaLnBrk="0" fontAlgn="base" hangingPunct="0">
        <a:spcBef>
          <a:spcPct val="20000"/>
        </a:spcBef>
        <a:spcAft>
          <a:spcPct val="0"/>
        </a:spcAft>
        <a:buClr>
          <a:schemeClr val="accent2">
            <a:lumMod val="50000"/>
          </a:schemeClr>
        </a:buClr>
        <a:buFont typeface="Wingdings" pitchFamily="2" charset="2"/>
        <a:buChar char="§"/>
        <a:defRPr sz="1600" kern="1200">
          <a:solidFill>
            <a:schemeClr val="tx1"/>
          </a:solidFill>
          <a:latin typeface="Arial" pitchFamily="34" charset="0"/>
          <a:ea typeface="+mn-ea"/>
          <a:cs typeface="Arial" pitchFamily="34" charset="0"/>
        </a:defRPr>
      </a:lvl4pPr>
      <a:lvl5pPr marL="1279525" indent="-182563" algn="l" rtl="0" eaLnBrk="0" fontAlgn="base" hangingPunct="0">
        <a:spcBef>
          <a:spcPct val="20000"/>
        </a:spcBef>
        <a:spcAft>
          <a:spcPct val="0"/>
        </a:spcAft>
        <a:buClr>
          <a:schemeClr val="tx1">
            <a:lumMod val="75000"/>
            <a:lumOff val="25000"/>
          </a:schemeClr>
        </a:buClr>
        <a:buFont typeface="Wingdings" pitchFamily="2" charset="2"/>
        <a:buChar char="§"/>
        <a:defRPr sz="1400" kern="1200" spc="100">
          <a:solidFill>
            <a:schemeClr val="tx1"/>
          </a:solidFill>
          <a:latin typeface="Arial" pitchFamily="34" charset="0"/>
          <a:ea typeface="+mn-ea"/>
          <a:cs typeface="Arial" pitchFamily="34" charset="0"/>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81000" y="457200"/>
            <a:ext cx="8407400" cy="5668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371475" y="6356350"/>
            <a:ext cx="2133600" cy="274638"/>
          </a:xfrm>
          <a:prstGeom prst="rect">
            <a:avLst/>
          </a:prstGeom>
        </p:spPr>
        <p:txBody>
          <a:bodyPr vert="horz" lIns="91440" tIns="45720" rIns="91440" bIns="45720" rtlCol="0" anchor="ctr"/>
          <a:lstStyle>
            <a:lvl1pPr algn="l" fontAlgn="auto">
              <a:spcBef>
                <a:spcPts val="0"/>
              </a:spcBef>
              <a:spcAft>
                <a:spcPts val="0"/>
              </a:spcAft>
              <a:defRPr sz="1100">
                <a:solidFill>
                  <a:schemeClr val="tx1"/>
                </a:solidFill>
                <a:latin typeface="+mn-lt"/>
              </a:defRPr>
            </a:lvl1pPr>
          </a:lstStyle>
          <a:p>
            <a:pPr>
              <a:defRPr/>
            </a:pPr>
            <a:fld id="{CD081754-7D8D-4AC2-9DAD-64E6C3942B89}" type="datetimeFigureOut">
              <a:rPr lang="en-US"/>
              <a:pPr>
                <a:defRPr/>
              </a:pPr>
              <a:t>2/2/2012</a:t>
            </a:fld>
            <a:endParaRPr lang="en-US" dirty="0"/>
          </a:p>
        </p:txBody>
      </p:sp>
      <p:sp>
        <p:nvSpPr>
          <p:cNvPr id="5" name="Footer Placeholder 4"/>
          <p:cNvSpPr>
            <a:spLocks noGrp="1"/>
          </p:cNvSpPr>
          <p:nvPr>
            <p:ph type="ftr" sz="quarter" idx="3"/>
          </p:nvPr>
        </p:nvSpPr>
        <p:spPr>
          <a:xfrm>
            <a:off x="3048000" y="6356350"/>
            <a:ext cx="3352800" cy="274638"/>
          </a:xfrm>
          <a:prstGeom prst="rect">
            <a:avLst/>
          </a:prstGeom>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endParaRPr lang="en-US" dirty="0"/>
          </a:p>
        </p:txBody>
      </p:sp>
      <p:sp>
        <p:nvSpPr>
          <p:cNvPr id="6" name="Slide Number Placeholder 5"/>
          <p:cNvSpPr>
            <a:spLocks noGrp="1"/>
          </p:cNvSpPr>
          <p:nvPr>
            <p:ph type="sldNum" sz="quarter" idx="4"/>
          </p:nvPr>
        </p:nvSpPr>
        <p:spPr>
          <a:xfrm>
            <a:off x="8234363" y="6354763"/>
            <a:ext cx="582612" cy="274637"/>
          </a:xfrm>
          <a:prstGeom prst="rect">
            <a:avLst/>
          </a:prstGeom>
          <a:ln w="19050">
            <a:noFill/>
          </a:ln>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fld id="{FF2218D3-A8DE-49D2-90B5-A2F9E5FCC87A}" type="slidenum">
              <a:rPr lang="en-US"/>
              <a:pPr>
                <a:defRPr/>
              </a:pPr>
              <a:t>‹#›</a:t>
            </a:fld>
            <a:endParaRPr lang="en-US" dirty="0"/>
          </a:p>
        </p:txBody>
      </p:sp>
    </p:spTree>
    <p:extLst>
      <p:ext uri="{BB962C8B-B14F-4D97-AF65-F5344CB8AC3E}">
        <p14:creationId xmlns:p14="http://schemas.microsoft.com/office/powerpoint/2010/main" val="4206106418"/>
      </p:ext>
    </p:extLst>
  </p:cSld>
  <p:clrMap bg1="lt1" tx1="dk1" bg2="lt2" tx2="dk2" accent1="accent1" accent2="accent2" accent3="accent3" accent4="accent4" accent5="accent5" accent6="accent6" hlink="hlink" folHlink="folHlink"/>
  <p:sldLayoutIdLst>
    <p:sldLayoutId id="2147483839" r:id="rId1"/>
  </p:sldLayoutIdLst>
  <p:timing>
    <p:tnLst>
      <p:par>
        <p:cTn id="1" dur="indefinite" restart="never" nodeType="tmRoot"/>
      </p:par>
    </p:tnLst>
  </p:timing>
  <p:txStyles>
    <p:titleStyle>
      <a:lvl1pPr algn="l" rtl="0" eaLnBrk="0" fontAlgn="base" hangingPunct="0">
        <a:spcBef>
          <a:spcPct val="0"/>
        </a:spcBef>
        <a:spcAft>
          <a:spcPct val="0"/>
        </a:spcAft>
        <a:defRPr sz="3200" b="1" kern="1200" spc="200">
          <a:solidFill>
            <a:schemeClr val="bg1"/>
          </a:solidFill>
          <a:latin typeface="Century Gothic" pitchFamily="34" charset="0"/>
          <a:ea typeface="+mj-ea"/>
          <a:cs typeface="+mj-cs"/>
        </a:defRPr>
      </a:lvl1pPr>
      <a:lvl2pPr algn="l" rtl="0" eaLnBrk="0" fontAlgn="base" hangingPunct="0">
        <a:spcBef>
          <a:spcPct val="0"/>
        </a:spcBef>
        <a:spcAft>
          <a:spcPct val="0"/>
        </a:spcAft>
        <a:defRPr sz="3200" b="1">
          <a:solidFill>
            <a:schemeClr val="bg1"/>
          </a:solidFill>
          <a:latin typeface="Century Gothic" pitchFamily="34" charset="0"/>
        </a:defRPr>
      </a:lvl2pPr>
      <a:lvl3pPr algn="l" rtl="0" eaLnBrk="0" fontAlgn="base" hangingPunct="0">
        <a:spcBef>
          <a:spcPct val="0"/>
        </a:spcBef>
        <a:spcAft>
          <a:spcPct val="0"/>
        </a:spcAft>
        <a:defRPr sz="3200" b="1">
          <a:solidFill>
            <a:schemeClr val="bg1"/>
          </a:solidFill>
          <a:latin typeface="Century Gothic" pitchFamily="34" charset="0"/>
        </a:defRPr>
      </a:lvl3pPr>
      <a:lvl4pPr algn="l" rtl="0" eaLnBrk="0" fontAlgn="base" hangingPunct="0">
        <a:spcBef>
          <a:spcPct val="0"/>
        </a:spcBef>
        <a:spcAft>
          <a:spcPct val="0"/>
        </a:spcAft>
        <a:defRPr sz="3200" b="1">
          <a:solidFill>
            <a:schemeClr val="bg1"/>
          </a:solidFill>
          <a:latin typeface="Century Gothic" pitchFamily="34" charset="0"/>
        </a:defRPr>
      </a:lvl4pPr>
      <a:lvl5pPr algn="l" rtl="0" eaLnBrk="0" fontAlgn="base" hangingPunct="0">
        <a:spcBef>
          <a:spcPct val="0"/>
        </a:spcBef>
        <a:spcAft>
          <a:spcPct val="0"/>
        </a:spcAft>
        <a:defRPr sz="3200" b="1">
          <a:solidFill>
            <a:schemeClr val="bg1"/>
          </a:solidFill>
          <a:latin typeface="Century Gothic" pitchFamily="34" charset="0"/>
        </a:defRPr>
      </a:lvl5pPr>
      <a:lvl6pPr marL="457200" algn="l" rtl="0" fontAlgn="base">
        <a:spcBef>
          <a:spcPct val="0"/>
        </a:spcBef>
        <a:spcAft>
          <a:spcPct val="0"/>
        </a:spcAft>
        <a:defRPr sz="3200" b="1">
          <a:solidFill>
            <a:schemeClr val="bg1"/>
          </a:solidFill>
          <a:latin typeface="Century Gothic" pitchFamily="34" charset="0"/>
        </a:defRPr>
      </a:lvl6pPr>
      <a:lvl7pPr marL="914400" algn="l" rtl="0" fontAlgn="base">
        <a:spcBef>
          <a:spcPct val="0"/>
        </a:spcBef>
        <a:spcAft>
          <a:spcPct val="0"/>
        </a:spcAft>
        <a:defRPr sz="3200" b="1">
          <a:solidFill>
            <a:schemeClr val="bg1"/>
          </a:solidFill>
          <a:latin typeface="Century Gothic" pitchFamily="34" charset="0"/>
        </a:defRPr>
      </a:lvl7pPr>
      <a:lvl8pPr marL="1371600" algn="l" rtl="0" fontAlgn="base">
        <a:spcBef>
          <a:spcPct val="0"/>
        </a:spcBef>
        <a:spcAft>
          <a:spcPct val="0"/>
        </a:spcAft>
        <a:defRPr sz="3200" b="1">
          <a:solidFill>
            <a:schemeClr val="bg1"/>
          </a:solidFill>
          <a:latin typeface="Century Gothic" pitchFamily="34" charset="0"/>
        </a:defRPr>
      </a:lvl8pPr>
      <a:lvl9pPr marL="1828800" algn="l" rtl="0" fontAlgn="base">
        <a:spcBef>
          <a:spcPct val="0"/>
        </a:spcBef>
        <a:spcAft>
          <a:spcPct val="0"/>
        </a:spcAft>
        <a:defRPr sz="3200" b="1">
          <a:solidFill>
            <a:schemeClr val="bg1"/>
          </a:solidFill>
          <a:latin typeface="Century Gothic" pitchFamily="34" charset="0"/>
        </a:defRPr>
      </a:lvl9pPr>
    </p:titleStyle>
    <p:bodyStyle>
      <a:lvl1pPr marL="273050" indent="-228600" algn="l" rtl="0" eaLnBrk="0" fontAlgn="base" hangingPunct="0">
        <a:spcBef>
          <a:spcPct val="20000"/>
        </a:spcBef>
        <a:spcAft>
          <a:spcPct val="0"/>
        </a:spcAft>
        <a:buClr>
          <a:srgbClr val="007DC5"/>
        </a:buClr>
        <a:buFont typeface="Wingdings 2" pitchFamily="18" charset="2"/>
        <a:buChar char=""/>
        <a:defRPr sz="2400" kern="1200" spc="150">
          <a:solidFill>
            <a:schemeClr val="tx1"/>
          </a:solidFill>
          <a:latin typeface="Arial" pitchFamily="34" charset="0"/>
          <a:ea typeface="+mn-ea"/>
          <a:cs typeface="Arial" pitchFamily="34" charset="0"/>
        </a:defRPr>
      </a:lvl1pPr>
      <a:lvl2pPr marL="547688" indent="-182563" algn="l" rtl="0" eaLnBrk="0" fontAlgn="base" hangingPunct="0">
        <a:spcBef>
          <a:spcPct val="20000"/>
        </a:spcBef>
        <a:spcAft>
          <a:spcPct val="0"/>
        </a:spcAft>
        <a:buClr>
          <a:schemeClr val="accent4">
            <a:lumMod val="75000"/>
          </a:schemeClr>
        </a:buClr>
        <a:buFont typeface="Wingdings" pitchFamily="2" charset="2"/>
        <a:buChar char="§"/>
        <a:defRPr sz="2000" kern="1200" spc="100">
          <a:solidFill>
            <a:schemeClr val="tx1"/>
          </a:solidFill>
          <a:latin typeface="Arial" pitchFamily="34" charset="0"/>
          <a:ea typeface="+mn-ea"/>
          <a:cs typeface="Arial" pitchFamily="34" charset="0"/>
        </a:defRPr>
      </a:lvl2pPr>
      <a:lvl3pPr marL="822325" indent="-182563" algn="l" rtl="0" eaLnBrk="0" fontAlgn="base" hangingPunct="0">
        <a:spcBef>
          <a:spcPct val="20000"/>
        </a:spcBef>
        <a:spcAft>
          <a:spcPct val="0"/>
        </a:spcAft>
        <a:buClr>
          <a:schemeClr val="accent5"/>
        </a:buClr>
        <a:buFont typeface="Wingdings" pitchFamily="2" charset="2"/>
        <a:buChar char="§"/>
        <a:defRPr sz="1800" kern="1200" spc="100">
          <a:solidFill>
            <a:schemeClr val="tx1"/>
          </a:solidFill>
          <a:latin typeface="Arial" pitchFamily="34" charset="0"/>
          <a:ea typeface="+mn-ea"/>
          <a:cs typeface="Arial" pitchFamily="34" charset="0"/>
        </a:defRPr>
      </a:lvl3pPr>
      <a:lvl4pPr marL="1096963" indent="-182563" algn="l" rtl="0" eaLnBrk="0" fontAlgn="base" hangingPunct="0">
        <a:spcBef>
          <a:spcPct val="20000"/>
        </a:spcBef>
        <a:spcAft>
          <a:spcPct val="0"/>
        </a:spcAft>
        <a:buClr>
          <a:schemeClr val="accent2">
            <a:lumMod val="50000"/>
          </a:schemeClr>
        </a:buClr>
        <a:buFont typeface="Wingdings" pitchFamily="2" charset="2"/>
        <a:buChar char="§"/>
        <a:defRPr sz="1600" kern="1200">
          <a:solidFill>
            <a:schemeClr val="tx1"/>
          </a:solidFill>
          <a:latin typeface="Arial" pitchFamily="34" charset="0"/>
          <a:ea typeface="+mn-ea"/>
          <a:cs typeface="Arial" pitchFamily="34" charset="0"/>
        </a:defRPr>
      </a:lvl4pPr>
      <a:lvl5pPr marL="1279525" indent="-182563" algn="l" rtl="0" eaLnBrk="0" fontAlgn="base" hangingPunct="0">
        <a:spcBef>
          <a:spcPct val="20000"/>
        </a:spcBef>
        <a:spcAft>
          <a:spcPct val="0"/>
        </a:spcAft>
        <a:buClr>
          <a:schemeClr val="tx1">
            <a:lumMod val="75000"/>
            <a:lumOff val="25000"/>
          </a:schemeClr>
        </a:buClr>
        <a:buFont typeface="Wingdings" pitchFamily="2" charset="2"/>
        <a:buChar char="§"/>
        <a:defRPr sz="1400" kern="1200" spc="100">
          <a:solidFill>
            <a:schemeClr val="tx1"/>
          </a:solidFill>
          <a:latin typeface="Arial" pitchFamily="34" charset="0"/>
          <a:ea typeface="+mn-ea"/>
          <a:cs typeface="Arial" pitchFamily="34" charset="0"/>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121920" y="2331720"/>
            <a:ext cx="6675120" cy="1630680"/>
          </a:xfrm>
        </p:spPr>
        <p:txBody>
          <a:bodyPr/>
          <a:lstStyle/>
          <a:p>
            <a:r>
              <a:rPr lang="en-US" sz="3600" dirty="0" smtClean="0"/>
              <a:t>An Overview of National Health Programmes</a:t>
            </a:r>
            <a:endParaRPr lang="en-US" sz="3600" dirty="0"/>
          </a:p>
        </p:txBody>
      </p:sp>
      <p:sp>
        <p:nvSpPr>
          <p:cNvPr id="22532" name="TextBox 3"/>
          <p:cNvSpPr txBox="1">
            <a:spLocks noChangeArrowheads="1"/>
          </p:cNvSpPr>
          <p:nvPr/>
        </p:nvSpPr>
        <p:spPr bwMode="auto">
          <a:xfrm>
            <a:off x="2667000" y="5867400"/>
            <a:ext cx="41148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Franklin Gothic Medium" pitchFamily="34" charset="0"/>
              </a:defRPr>
            </a:lvl1pPr>
            <a:lvl2pPr marL="742950" indent="-285750" eaLnBrk="0" hangingPunct="0">
              <a:defRPr>
                <a:solidFill>
                  <a:schemeClr val="tx1"/>
                </a:solidFill>
                <a:latin typeface="Franklin Gothic Medium" pitchFamily="34" charset="0"/>
              </a:defRPr>
            </a:lvl2pPr>
            <a:lvl3pPr marL="1143000" indent="-228600" eaLnBrk="0" hangingPunct="0">
              <a:defRPr>
                <a:solidFill>
                  <a:schemeClr val="tx1"/>
                </a:solidFill>
                <a:latin typeface="Franklin Gothic Medium" pitchFamily="34" charset="0"/>
              </a:defRPr>
            </a:lvl3pPr>
            <a:lvl4pPr marL="1600200" indent="-228600" eaLnBrk="0" hangingPunct="0">
              <a:defRPr>
                <a:solidFill>
                  <a:schemeClr val="tx1"/>
                </a:solidFill>
                <a:latin typeface="Franklin Gothic Medium" pitchFamily="34" charset="0"/>
              </a:defRPr>
            </a:lvl4pPr>
            <a:lvl5pPr marL="2057400" indent="-228600" eaLnBrk="0" hangingPunct="0">
              <a:defRPr>
                <a:solidFill>
                  <a:schemeClr val="tx1"/>
                </a:solidFill>
                <a:latin typeface="Franklin Gothic Medium" pitchFamily="34" charset="0"/>
              </a:defRPr>
            </a:lvl5pPr>
            <a:lvl6pPr marL="2514600" indent="-228600" eaLnBrk="0" fontAlgn="base" hangingPunct="0">
              <a:spcBef>
                <a:spcPct val="0"/>
              </a:spcBef>
              <a:spcAft>
                <a:spcPct val="0"/>
              </a:spcAft>
              <a:defRPr>
                <a:solidFill>
                  <a:schemeClr val="tx1"/>
                </a:solidFill>
                <a:latin typeface="Franklin Gothic Medium" pitchFamily="34" charset="0"/>
              </a:defRPr>
            </a:lvl6pPr>
            <a:lvl7pPr marL="2971800" indent="-228600" eaLnBrk="0" fontAlgn="base" hangingPunct="0">
              <a:spcBef>
                <a:spcPct val="0"/>
              </a:spcBef>
              <a:spcAft>
                <a:spcPct val="0"/>
              </a:spcAft>
              <a:defRPr>
                <a:solidFill>
                  <a:schemeClr val="tx1"/>
                </a:solidFill>
                <a:latin typeface="Franklin Gothic Medium" pitchFamily="34" charset="0"/>
              </a:defRPr>
            </a:lvl7pPr>
            <a:lvl8pPr marL="3429000" indent="-228600" eaLnBrk="0" fontAlgn="base" hangingPunct="0">
              <a:spcBef>
                <a:spcPct val="0"/>
              </a:spcBef>
              <a:spcAft>
                <a:spcPct val="0"/>
              </a:spcAft>
              <a:defRPr>
                <a:solidFill>
                  <a:schemeClr val="tx1"/>
                </a:solidFill>
                <a:latin typeface="Franklin Gothic Medium" pitchFamily="34" charset="0"/>
              </a:defRPr>
            </a:lvl8pPr>
            <a:lvl9pPr marL="3886200" indent="-228600" eaLnBrk="0" fontAlgn="base" hangingPunct="0">
              <a:spcBef>
                <a:spcPct val="0"/>
              </a:spcBef>
              <a:spcAft>
                <a:spcPct val="0"/>
              </a:spcAft>
              <a:defRPr>
                <a:solidFill>
                  <a:schemeClr val="tx1"/>
                </a:solidFill>
                <a:latin typeface="Franklin Gothic Medium" pitchFamily="34" charset="0"/>
              </a:defRPr>
            </a:lvl9pPr>
          </a:lstStyle>
          <a:p>
            <a:pPr algn="r" eaLnBrk="1" hangingPunct="1"/>
            <a:r>
              <a:rPr lang="en-US" dirty="0" smtClean="0">
                <a:solidFill>
                  <a:schemeClr val="bg2"/>
                </a:solidFill>
                <a:latin typeface="Century Gothic" pitchFamily="34" charset="0"/>
                <a:cs typeface="Calibri" pitchFamily="34" charset="0"/>
              </a:rPr>
              <a:t>Dr. A. P. Mamgain</a:t>
            </a:r>
          </a:p>
          <a:p>
            <a:pPr algn="r" eaLnBrk="1" hangingPunct="1"/>
            <a:r>
              <a:rPr lang="en-US" dirty="0" smtClean="0">
                <a:solidFill>
                  <a:schemeClr val="bg2"/>
                </a:solidFill>
                <a:latin typeface="Century Gothic" pitchFamily="34" charset="0"/>
                <a:cs typeface="Calibri" pitchFamily="34" charset="0"/>
              </a:rPr>
              <a:t>December 7,  2011</a:t>
            </a:r>
            <a:endParaRPr lang="en-US" dirty="0">
              <a:solidFill>
                <a:schemeClr val="bg2"/>
              </a:solidFill>
              <a:latin typeface="Century Gothic" pitchFamily="34" charset="0"/>
              <a:cs typeface="Calibri"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1719262"/>
            <a:ext cx="8407400" cy="4910137"/>
          </a:xfrm>
        </p:spPr>
        <p:txBody>
          <a:bodyPr>
            <a:normAutofit/>
          </a:bodyPr>
          <a:lstStyle/>
          <a:p>
            <a:pPr>
              <a:spcBef>
                <a:spcPts val="0"/>
              </a:spcBef>
              <a:spcAft>
                <a:spcPts val="1800"/>
              </a:spcAft>
              <a:buFont typeface="Wingdings" pitchFamily="2" charset="2"/>
              <a:buChar char="§"/>
            </a:pPr>
            <a:r>
              <a:rPr lang="en-US" sz="2000" dirty="0" smtClean="0"/>
              <a:t>Goal: Elimination by </a:t>
            </a:r>
            <a:r>
              <a:rPr lang="en-US" sz="2000" dirty="0" smtClean="0"/>
              <a:t>2010</a:t>
            </a:r>
            <a:endParaRPr lang="en-US" sz="2000" dirty="0" smtClean="0"/>
          </a:p>
          <a:p>
            <a:pPr lvl="0">
              <a:spcBef>
                <a:spcPts val="0"/>
              </a:spcBef>
              <a:spcAft>
                <a:spcPts val="600"/>
              </a:spcAft>
              <a:buFont typeface="Wingdings" pitchFamily="2" charset="2"/>
              <a:buChar char="§"/>
            </a:pPr>
            <a:r>
              <a:rPr lang="en-US" sz="2000" dirty="0"/>
              <a:t>S</a:t>
            </a:r>
            <a:r>
              <a:rPr lang="en-US" sz="2000" dirty="0" smtClean="0"/>
              <a:t>trategies</a:t>
            </a:r>
          </a:p>
          <a:p>
            <a:pPr lvl="1">
              <a:spcBef>
                <a:spcPts val="0"/>
              </a:spcBef>
              <a:spcAft>
                <a:spcPts val="600"/>
              </a:spcAft>
            </a:pPr>
            <a:r>
              <a:rPr lang="en-US" sz="1800" dirty="0" smtClean="0"/>
              <a:t>Vector control </a:t>
            </a:r>
            <a:r>
              <a:rPr lang="en-US" sz="1800" dirty="0"/>
              <a:t>through indoor residual </a:t>
            </a:r>
            <a:r>
              <a:rPr lang="en-US" sz="1800" dirty="0" smtClean="0"/>
              <a:t>spraying (IRS) </a:t>
            </a:r>
            <a:r>
              <a:rPr lang="en-US" sz="1800" dirty="0"/>
              <a:t>with DDT up to 6 feet height from the </a:t>
            </a:r>
            <a:r>
              <a:rPr lang="en-US" sz="1800" dirty="0" smtClean="0"/>
              <a:t>ground, </a:t>
            </a:r>
            <a:r>
              <a:rPr lang="en-US" sz="1800" dirty="0"/>
              <a:t>twice annually</a:t>
            </a:r>
          </a:p>
          <a:p>
            <a:pPr lvl="1">
              <a:spcBef>
                <a:spcPts val="0"/>
              </a:spcBef>
              <a:spcAft>
                <a:spcPts val="600"/>
              </a:spcAft>
            </a:pPr>
            <a:r>
              <a:rPr lang="en-US" sz="1800" dirty="0"/>
              <a:t>Early </a:t>
            </a:r>
            <a:r>
              <a:rPr lang="en-US" sz="1800" dirty="0" smtClean="0"/>
              <a:t>diagnosis </a:t>
            </a:r>
            <a:r>
              <a:rPr lang="en-US" sz="1800" dirty="0"/>
              <a:t>and </a:t>
            </a:r>
            <a:r>
              <a:rPr lang="en-US" sz="1800" dirty="0" smtClean="0"/>
              <a:t>complete treatment</a:t>
            </a:r>
            <a:endParaRPr lang="en-US" sz="1800" dirty="0"/>
          </a:p>
          <a:p>
            <a:pPr lvl="1">
              <a:spcBef>
                <a:spcPts val="0"/>
              </a:spcBef>
              <a:spcAft>
                <a:spcPts val="600"/>
              </a:spcAft>
            </a:pPr>
            <a:r>
              <a:rPr lang="en-US" sz="1800" dirty="0" smtClean="0"/>
              <a:t>IEC</a:t>
            </a:r>
            <a:endParaRPr lang="en-US" sz="1800" dirty="0"/>
          </a:p>
          <a:p>
            <a:pPr lvl="1">
              <a:spcBef>
                <a:spcPts val="0"/>
              </a:spcBef>
              <a:spcAft>
                <a:spcPts val="600"/>
              </a:spcAft>
            </a:pPr>
            <a:r>
              <a:rPr lang="en-US" sz="1800" dirty="0"/>
              <a:t>Capacity </a:t>
            </a:r>
            <a:r>
              <a:rPr lang="en-US" sz="1800" dirty="0" smtClean="0"/>
              <a:t>building</a:t>
            </a:r>
            <a:endParaRPr lang="en-US" sz="1800" dirty="0"/>
          </a:p>
          <a:p>
            <a:endParaRPr lang="en-US" dirty="0"/>
          </a:p>
        </p:txBody>
      </p:sp>
      <p:sp>
        <p:nvSpPr>
          <p:cNvPr id="3" name="Title 2"/>
          <p:cNvSpPr>
            <a:spLocks noGrp="1"/>
          </p:cNvSpPr>
          <p:nvPr>
            <p:ph type="title"/>
          </p:nvPr>
        </p:nvSpPr>
        <p:spPr/>
        <p:txBody>
          <a:bodyPr/>
          <a:lstStyle/>
          <a:p>
            <a:pPr algn="ctr"/>
            <a:r>
              <a:rPr lang="en-US" dirty="0" smtClean="0"/>
              <a:t>Kala Azar</a:t>
            </a:r>
            <a:endParaRPr lang="en-US" dirty="0"/>
          </a:p>
        </p:txBody>
      </p:sp>
    </p:spTree>
    <p:extLst>
      <p:ext uri="{BB962C8B-B14F-4D97-AF65-F5344CB8AC3E}">
        <p14:creationId xmlns:p14="http://schemas.microsoft.com/office/powerpoint/2010/main" val="163130036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600200"/>
            <a:ext cx="8077200" cy="4910138"/>
          </a:xfrm>
        </p:spPr>
        <p:txBody>
          <a:bodyPr numCol="2" spcCol="548640">
            <a:noAutofit/>
          </a:bodyPr>
          <a:lstStyle/>
          <a:p>
            <a:pPr>
              <a:lnSpc>
                <a:spcPct val="120000"/>
              </a:lnSpc>
              <a:spcBef>
                <a:spcPts val="0"/>
              </a:spcBef>
              <a:spcAft>
                <a:spcPts val="600"/>
              </a:spcAft>
            </a:pPr>
            <a:r>
              <a:rPr lang="en-US" sz="2000" b="1" dirty="0" smtClean="0"/>
              <a:t>Current status</a:t>
            </a:r>
          </a:p>
          <a:p>
            <a:pPr lvl="1">
              <a:lnSpc>
                <a:spcPct val="120000"/>
              </a:lnSpc>
              <a:spcBef>
                <a:spcPts val="0"/>
              </a:spcBef>
              <a:spcAft>
                <a:spcPts val="300"/>
              </a:spcAft>
            </a:pPr>
            <a:r>
              <a:rPr lang="en-US" sz="1800" dirty="0" smtClean="0"/>
              <a:t>National </a:t>
            </a:r>
            <a:r>
              <a:rPr lang="en-US" sz="1800" dirty="0"/>
              <a:t>adult HIV </a:t>
            </a:r>
            <a:r>
              <a:rPr lang="en-US" sz="1800" dirty="0" smtClean="0"/>
              <a:t>prevalence: </a:t>
            </a:r>
            <a:r>
              <a:rPr lang="en-US" sz="1800" dirty="0"/>
              <a:t>0.36 </a:t>
            </a:r>
            <a:r>
              <a:rPr lang="en-US" sz="1800" dirty="0" smtClean="0"/>
              <a:t>percent; </a:t>
            </a:r>
            <a:r>
              <a:rPr lang="en-US" sz="1800" dirty="0"/>
              <a:t>2.5 million people living with HIV and </a:t>
            </a:r>
            <a:r>
              <a:rPr lang="en-US" sz="1800" dirty="0" smtClean="0"/>
              <a:t>AIDS</a:t>
            </a:r>
            <a:r>
              <a:rPr lang="en-US" sz="1400" dirty="0" smtClean="0"/>
              <a:t> (</a:t>
            </a:r>
            <a:r>
              <a:rPr lang="en-US" sz="1400" dirty="0" smtClean="0"/>
              <a:t>NACO, 2006</a:t>
            </a:r>
            <a:r>
              <a:rPr lang="en-US" sz="1400" dirty="0" smtClean="0"/>
              <a:t>) </a:t>
            </a:r>
          </a:p>
          <a:p>
            <a:pPr lvl="1">
              <a:lnSpc>
                <a:spcPct val="120000"/>
              </a:lnSpc>
              <a:spcBef>
                <a:spcPts val="0"/>
              </a:spcBef>
              <a:spcAft>
                <a:spcPts val="300"/>
              </a:spcAft>
            </a:pPr>
            <a:r>
              <a:rPr lang="en-US" sz="1800" dirty="0" smtClean="0"/>
              <a:t>Uttarakhand adult HIV prevalence: 0.21%—males &amp; 0.08</a:t>
            </a:r>
            <a:r>
              <a:rPr lang="en-US" sz="1800" dirty="0"/>
              <a:t>%—females </a:t>
            </a:r>
            <a:r>
              <a:rPr lang="en-US" sz="1800" dirty="0" smtClean="0"/>
              <a:t>in 2010 </a:t>
            </a:r>
            <a:r>
              <a:rPr lang="en-US" sz="1400" dirty="0" smtClean="0"/>
              <a:t>(</a:t>
            </a:r>
            <a:r>
              <a:rPr lang="en-US" sz="1400" dirty="0" err="1" smtClean="0"/>
              <a:t>hhtp</a:t>
            </a:r>
            <a:r>
              <a:rPr lang="en-US" sz="1400" dirty="0" smtClean="0"/>
              <a:t>//pib.nic.in/</a:t>
            </a:r>
            <a:r>
              <a:rPr lang="en-US" sz="1400" dirty="0" err="1" smtClean="0"/>
              <a:t>newsite</a:t>
            </a:r>
            <a:r>
              <a:rPr lang="en-US" sz="1400" dirty="0" smtClean="0"/>
              <a:t>) </a:t>
            </a:r>
          </a:p>
          <a:p>
            <a:pPr>
              <a:lnSpc>
                <a:spcPct val="120000"/>
              </a:lnSpc>
              <a:spcBef>
                <a:spcPts val="0"/>
              </a:spcBef>
              <a:spcAft>
                <a:spcPts val="600"/>
              </a:spcAft>
            </a:pPr>
            <a:endParaRPr lang="en-US" sz="2000" b="1" dirty="0" smtClean="0"/>
          </a:p>
          <a:p>
            <a:pPr>
              <a:lnSpc>
                <a:spcPct val="120000"/>
              </a:lnSpc>
              <a:spcBef>
                <a:spcPts val="0"/>
              </a:spcBef>
              <a:spcAft>
                <a:spcPts val="600"/>
              </a:spcAft>
            </a:pPr>
            <a:endParaRPr lang="en-US" sz="2000" b="1" dirty="0"/>
          </a:p>
          <a:p>
            <a:pPr>
              <a:lnSpc>
                <a:spcPct val="120000"/>
              </a:lnSpc>
              <a:spcBef>
                <a:spcPts val="0"/>
              </a:spcBef>
              <a:spcAft>
                <a:spcPts val="600"/>
              </a:spcAft>
            </a:pPr>
            <a:endParaRPr lang="en-US" sz="2000" b="1" dirty="0" smtClean="0"/>
          </a:p>
          <a:p>
            <a:pPr>
              <a:lnSpc>
                <a:spcPct val="120000"/>
              </a:lnSpc>
              <a:spcBef>
                <a:spcPts val="0"/>
              </a:spcBef>
              <a:spcAft>
                <a:spcPts val="600"/>
              </a:spcAft>
            </a:pPr>
            <a:endParaRPr lang="en-US" sz="2000" b="1" dirty="0"/>
          </a:p>
          <a:p>
            <a:pPr>
              <a:lnSpc>
                <a:spcPct val="120000"/>
              </a:lnSpc>
              <a:spcBef>
                <a:spcPts val="0"/>
              </a:spcBef>
              <a:spcAft>
                <a:spcPts val="600"/>
              </a:spcAft>
            </a:pPr>
            <a:endParaRPr lang="en-US" sz="2000" b="1" dirty="0" smtClean="0"/>
          </a:p>
          <a:p>
            <a:pPr>
              <a:lnSpc>
                <a:spcPct val="120000"/>
              </a:lnSpc>
              <a:spcBef>
                <a:spcPts val="0"/>
              </a:spcBef>
              <a:spcAft>
                <a:spcPts val="600"/>
              </a:spcAft>
            </a:pPr>
            <a:r>
              <a:rPr lang="en-US" sz="2000" b="1" dirty="0" smtClean="0"/>
              <a:t> </a:t>
            </a:r>
            <a:r>
              <a:rPr lang="en-US" sz="2000" b="1" dirty="0" smtClean="0"/>
              <a:t>Strategy</a:t>
            </a:r>
          </a:p>
          <a:p>
            <a:pPr lvl="1">
              <a:lnSpc>
                <a:spcPct val="120000"/>
              </a:lnSpc>
              <a:spcBef>
                <a:spcPts val="0"/>
              </a:spcBef>
              <a:spcAft>
                <a:spcPts val="300"/>
              </a:spcAft>
            </a:pPr>
            <a:r>
              <a:rPr lang="en-US" sz="1800" dirty="0" smtClean="0"/>
              <a:t>Targeted interventions</a:t>
            </a:r>
          </a:p>
          <a:p>
            <a:pPr lvl="1">
              <a:lnSpc>
                <a:spcPct val="120000"/>
              </a:lnSpc>
              <a:spcBef>
                <a:spcPts val="0"/>
              </a:spcBef>
              <a:spcAft>
                <a:spcPts val="300"/>
              </a:spcAft>
            </a:pPr>
            <a:r>
              <a:rPr lang="en-US" sz="1800" dirty="0" smtClean="0"/>
              <a:t>Prevention interventions for the general population</a:t>
            </a:r>
          </a:p>
          <a:p>
            <a:pPr lvl="1">
              <a:lnSpc>
                <a:spcPct val="120000"/>
              </a:lnSpc>
              <a:spcBef>
                <a:spcPts val="0"/>
              </a:spcBef>
              <a:spcAft>
                <a:spcPts val="300"/>
              </a:spcAft>
            </a:pPr>
            <a:r>
              <a:rPr lang="en-US" sz="1800" dirty="0" smtClean="0"/>
              <a:t>Sexually transmitted infections</a:t>
            </a:r>
          </a:p>
          <a:p>
            <a:pPr lvl="1">
              <a:lnSpc>
                <a:spcPct val="120000"/>
              </a:lnSpc>
              <a:spcBef>
                <a:spcPts val="0"/>
              </a:spcBef>
              <a:spcAft>
                <a:spcPts val="300"/>
              </a:spcAft>
            </a:pPr>
            <a:r>
              <a:rPr lang="en-US" sz="1800" dirty="0" smtClean="0"/>
              <a:t>Mainstreaming HIV for multisectoral responses</a:t>
            </a:r>
          </a:p>
          <a:p>
            <a:pPr lvl="1">
              <a:lnSpc>
                <a:spcPct val="120000"/>
              </a:lnSpc>
              <a:spcBef>
                <a:spcPts val="0"/>
              </a:spcBef>
              <a:spcAft>
                <a:spcPts val="300"/>
              </a:spcAft>
            </a:pPr>
            <a:r>
              <a:rPr lang="en-US" sz="1800" dirty="0" smtClean="0"/>
              <a:t>Condom promotion</a:t>
            </a:r>
          </a:p>
          <a:p>
            <a:pPr lvl="1">
              <a:lnSpc>
                <a:spcPct val="120000"/>
              </a:lnSpc>
              <a:spcBef>
                <a:spcPts val="0"/>
              </a:spcBef>
              <a:spcAft>
                <a:spcPts val="300"/>
              </a:spcAft>
            </a:pPr>
            <a:r>
              <a:rPr lang="en-US" sz="1800" dirty="0" smtClean="0"/>
              <a:t>Blood safety</a:t>
            </a:r>
          </a:p>
          <a:p>
            <a:pPr lvl="1">
              <a:lnSpc>
                <a:spcPct val="120000"/>
              </a:lnSpc>
              <a:spcBef>
                <a:spcPts val="0"/>
              </a:spcBef>
              <a:spcAft>
                <a:spcPts val="300"/>
              </a:spcAft>
            </a:pPr>
            <a:r>
              <a:rPr lang="en-US" sz="1800" dirty="0" smtClean="0"/>
              <a:t>Care support and treatment</a:t>
            </a:r>
          </a:p>
          <a:p>
            <a:pPr lvl="1">
              <a:lnSpc>
                <a:spcPct val="120000"/>
              </a:lnSpc>
              <a:spcBef>
                <a:spcPts val="0"/>
              </a:spcBef>
              <a:spcAft>
                <a:spcPts val="300"/>
              </a:spcAft>
            </a:pPr>
            <a:r>
              <a:rPr lang="en-US" sz="1800" dirty="0" smtClean="0"/>
              <a:t>Strategic information management</a:t>
            </a:r>
          </a:p>
          <a:p>
            <a:pPr lvl="1">
              <a:lnSpc>
                <a:spcPct val="120000"/>
              </a:lnSpc>
              <a:spcBef>
                <a:spcPts val="0"/>
              </a:spcBef>
              <a:spcAft>
                <a:spcPts val="300"/>
              </a:spcAft>
            </a:pPr>
            <a:r>
              <a:rPr lang="en-US" sz="1800" dirty="0" smtClean="0"/>
              <a:t>M&amp;E</a:t>
            </a:r>
            <a:endParaRPr lang="en-US" sz="1800" dirty="0"/>
          </a:p>
        </p:txBody>
      </p:sp>
      <p:sp>
        <p:nvSpPr>
          <p:cNvPr id="3" name="Title 2"/>
          <p:cNvSpPr>
            <a:spLocks noGrp="1"/>
          </p:cNvSpPr>
          <p:nvPr>
            <p:ph type="title"/>
          </p:nvPr>
        </p:nvSpPr>
        <p:spPr/>
        <p:txBody>
          <a:bodyPr/>
          <a:lstStyle/>
          <a:p>
            <a:pPr algn="ctr"/>
            <a:r>
              <a:rPr lang="en-US" dirty="0" smtClean="0"/>
              <a:t>National AIDS Control Programme (NACP)</a:t>
            </a:r>
            <a:endParaRPr lang="en-US" dirty="0"/>
          </a:p>
        </p:txBody>
      </p:sp>
    </p:spTree>
    <p:extLst>
      <p:ext uri="{BB962C8B-B14F-4D97-AF65-F5344CB8AC3E}">
        <p14:creationId xmlns:p14="http://schemas.microsoft.com/office/powerpoint/2010/main" val="276031091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1719262"/>
            <a:ext cx="8407400" cy="4910137"/>
          </a:xfrm>
        </p:spPr>
        <p:txBody>
          <a:bodyPr>
            <a:normAutofit/>
          </a:bodyPr>
          <a:lstStyle/>
          <a:p>
            <a:pPr>
              <a:spcBef>
                <a:spcPts val="0"/>
              </a:spcBef>
              <a:spcAft>
                <a:spcPts val="600"/>
              </a:spcAft>
            </a:pPr>
            <a:r>
              <a:rPr lang="en-US" sz="2000" dirty="0" smtClean="0"/>
              <a:t>Status </a:t>
            </a:r>
          </a:p>
          <a:p>
            <a:pPr lvl="1">
              <a:spcBef>
                <a:spcPts val="0"/>
              </a:spcBef>
              <a:spcAft>
                <a:spcPts val="600"/>
              </a:spcAft>
            </a:pPr>
            <a:r>
              <a:rPr lang="en-US" sz="1800" dirty="0" smtClean="0"/>
              <a:t>National prevalence of blindness is 1% (2006–07)</a:t>
            </a:r>
          </a:p>
          <a:p>
            <a:pPr lvl="1">
              <a:spcBef>
                <a:spcPts val="0"/>
              </a:spcBef>
              <a:spcAft>
                <a:spcPts val="1800"/>
              </a:spcAft>
            </a:pPr>
            <a:r>
              <a:rPr lang="en-US" sz="1800" dirty="0" smtClean="0"/>
              <a:t>National prevalence </a:t>
            </a:r>
            <a:r>
              <a:rPr lang="en-US" sz="1800" dirty="0"/>
              <a:t>of </a:t>
            </a:r>
            <a:r>
              <a:rPr lang="en-US" sz="1800" dirty="0" smtClean="0"/>
              <a:t>childhood blindness/low vision </a:t>
            </a:r>
            <a:r>
              <a:rPr lang="en-US" sz="1800" dirty="0"/>
              <a:t>is </a:t>
            </a:r>
            <a:r>
              <a:rPr lang="en-US" sz="1800" dirty="0" smtClean="0"/>
              <a:t>0.80/1,000</a:t>
            </a:r>
            <a:endParaRPr lang="en-US" sz="1800" dirty="0"/>
          </a:p>
          <a:p>
            <a:pPr algn="just">
              <a:spcBef>
                <a:spcPts val="0"/>
              </a:spcBef>
              <a:spcAft>
                <a:spcPts val="600"/>
              </a:spcAft>
            </a:pPr>
            <a:r>
              <a:rPr lang="en-US" sz="2000" dirty="0" smtClean="0"/>
              <a:t>Goal</a:t>
            </a:r>
          </a:p>
          <a:p>
            <a:pPr lvl="1" algn="just">
              <a:spcBef>
                <a:spcPts val="0"/>
              </a:spcBef>
              <a:spcAft>
                <a:spcPts val="1800"/>
              </a:spcAft>
            </a:pPr>
            <a:r>
              <a:rPr lang="en-US" sz="1800" dirty="0" smtClean="0"/>
              <a:t>Reduce prevalence from 1.4% to 0.3%</a:t>
            </a:r>
          </a:p>
          <a:p>
            <a:pPr algn="just">
              <a:spcBef>
                <a:spcPts val="0"/>
              </a:spcBef>
              <a:spcAft>
                <a:spcPts val="600"/>
              </a:spcAft>
            </a:pPr>
            <a:r>
              <a:rPr lang="en-US" sz="2000" dirty="0" smtClean="0"/>
              <a:t>Strategies</a:t>
            </a:r>
          </a:p>
          <a:p>
            <a:pPr lvl="1">
              <a:spcBef>
                <a:spcPts val="0"/>
              </a:spcBef>
              <a:spcAft>
                <a:spcPts val="600"/>
              </a:spcAft>
            </a:pPr>
            <a:r>
              <a:rPr lang="en-US" sz="1800" dirty="0"/>
              <a:t>Reduce backlog of blindness through identification &amp; treatment of blind</a:t>
            </a:r>
          </a:p>
          <a:p>
            <a:pPr lvl="1">
              <a:spcBef>
                <a:spcPts val="0"/>
              </a:spcBef>
              <a:spcAft>
                <a:spcPts val="600"/>
              </a:spcAft>
            </a:pPr>
            <a:r>
              <a:rPr lang="en-US" sz="1800" dirty="0" smtClean="0"/>
              <a:t>Develop </a:t>
            </a:r>
            <a:r>
              <a:rPr lang="en-US" sz="1800" dirty="0"/>
              <a:t>eye care facility in each district</a:t>
            </a:r>
          </a:p>
          <a:p>
            <a:pPr lvl="1">
              <a:spcBef>
                <a:spcPts val="0"/>
              </a:spcBef>
              <a:spcAft>
                <a:spcPts val="600"/>
              </a:spcAft>
            </a:pPr>
            <a:r>
              <a:rPr lang="en-US" sz="1800" dirty="0"/>
              <a:t>Develop human resources for providing eye care services</a:t>
            </a:r>
          </a:p>
          <a:p>
            <a:pPr lvl="1">
              <a:spcBef>
                <a:spcPts val="0"/>
              </a:spcBef>
              <a:spcAft>
                <a:spcPts val="600"/>
              </a:spcAft>
            </a:pPr>
            <a:r>
              <a:rPr lang="en-US" sz="1800" dirty="0"/>
              <a:t>Improve quality of service delivery</a:t>
            </a:r>
          </a:p>
          <a:p>
            <a:pPr lvl="1">
              <a:spcBef>
                <a:spcPts val="0"/>
              </a:spcBef>
              <a:spcAft>
                <a:spcPts val="600"/>
              </a:spcAft>
            </a:pPr>
            <a:r>
              <a:rPr lang="en-US" sz="1800" dirty="0"/>
              <a:t>Secure participation of voluntary </a:t>
            </a:r>
            <a:r>
              <a:rPr lang="en-US" sz="1800" dirty="0" smtClean="0"/>
              <a:t>organisations </a:t>
            </a:r>
            <a:r>
              <a:rPr lang="en-US" sz="1800" dirty="0"/>
              <a:t>in eye care</a:t>
            </a:r>
          </a:p>
          <a:p>
            <a:pPr algn="just"/>
            <a:endParaRPr lang="en-US" dirty="0"/>
          </a:p>
        </p:txBody>
      </p:sp>
      <p:sp>
        <p:nvSpPr>
          <p:cNvPr id="3" name="Title 2"/>
          <p:cNvSpPr>
            <a:spLocks noGrp="1"/>
          </p:cNvSpPr>
          <p:nvPr>
            <p:ph type="title"/>
          </p:nvPr>
        </p:nvSpPr>
        <p:spPr/>
        <p:txBody>
          <a:bodyPr/>
          <a:lstStyle/>
          <a:p>
            <a:pPr algn="ctr"/>
            <a:r>
              <a:rPr lang="en-US" dirty="0" smtClean="0"/>
              <a:t>National Programme for Control of Blindness (NPCB)</a:t>
            </a:r>
            <a:endParaRPr lang="en-US" dirty="0"/>
          </a:p>
        </p:txBody>
      </p:sp>
    </p:spTree>
    <p:extLst>
      <p:ext uri="{BB962C8B-B14F-4D97-AF65-F5344CB8AC3E}">
        <p14:creationId xmlns:p14="http://schemas.microsoft.com/office/powerpoint/2010/main" val="102548085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382000" cy="1143000"/>
          </a:xfrm>
        </p:spPr>
        <p:txBody>
          <a:bodyPr/>
          <a:lstStyle/>
          <a:p>
            <a:pPr algn="ctr">
              <a:defRPr/>
            </a:pPr>
            <a:r>
              <a:rPr lang="en-US" dirty="0" smtClean="0"/>
              <a:t>National Iodine Deficiency Programme</a:t>
            </a:r>
            <a:endParaRPr lang="en-US" dirty="0"/>
          </a:p>
        </p:txBody>
      </p:sp>
      <p:sp>
        <p:nvSpPr>
          <p:cNvPr id="10243" name="Content Placeholder 2"/>
          <p:cNvSpPr>
            <a:spLocks noGrp="1"/>
          </p:cNvSpPr>
          <p:nvPr>
            <p:ph idx="1"/>
          </p:nvPr>
        </p:nvSpPr>
        <p:spPr>
          <a:xfrm>
            <a:off x="228600" y="1828800"/>
            <a:ext cx="8153400" cy="5105400"/>
          </a:xfrm>
        </p:spPr>
        <p:txBody>
          <a:bodyPr>
            <a:normAutofit lnSpcReduction="10000"/>
          </a:bodyPr>
          <a:lstStyle/>
          <a:p>
            <a:pPr>
              <a:spcBef>
                <a:spcPts val="0"/>
              </a:spcBef>
              <a:spcAft>
                <a:spcPts val="600"/>
              </a:spcAft>
            </a:pPr>
            <a:r>
              <a:rPr lang="en-US" sz="2000" dirty="0" smtClean="0"/>
              <a:t> Status</a:t>
            </a:r>
          </a:p>
          <a:p>
            <a:pPr lvl="1">
              <a:spcBef>
                <a:spcPts val="0"/>
              </a:spcBef>
              <a:spcAft>
                <a:spcPts val="600"/>
              </a:spcAft>
            </a:pPr>
            <a:r>
              <a:rPr lang="en-US" sz="1800" dirty="0" smtClean="0"/>
              <a:t>200 million people in India at risk of IDD (ICMR, 2006)</a:t>
            </a:r>
          </a:p>
          <a:p>
            <a:pPr lvl="1">
              <a:spcBef>
                <a:spcPts val="0"/>
              </a:spcBef>
              <a:spcAft>
                <a:spcPts val="1800"/>
              </a:spcAft>
            </a:pPr>
            <a:r>
              <a:rPr lang="en-US" sz="1800" dirty="0" smtClean="0"/>
              <a:t>9 districts in Uttarakhand surveyed by ICMR; all found to be </a:t>
            </a:r>
            <a:r>
              <a:rPr lang="en-US" sz="1800" dirty="0" smtClean="0"/>
              <a:t>endemic</a:t>
            </a:r>
            <a:endParaRPr lang="en-US" sz="1800" dirty="0" smtClean="0"/>
          </a:p>
          <a:p>
            <a:pPr>
              <a:spcBef>
                <a:spcPts val="0"/>
              </a:spcBef>
              <a:spcAft>
                <a:spcPts val="600"/>
              </a:spcAft>
            </a:pPr>
            <a:r>
              <a:rPr lang="en-US" sz="2000" dirty="0"/>
              <a:t> </a:t>
            </a:r>
            <a:r>
              <a:rPr lang="en-US" sz="2000" dirty="0" smtClean="0"/>
              <a:t>Strategy</a:t>
            </a:r>
          </a:p>
          <a:p>
            <a:pPr marL="517525" lvl="1" indent="-152400">
              <a:spcBef>
                <a:spcPts val="0"/>
              </a:spcBef>
              <a:spcAft>
                <a:spcPts val="600"/>
              </a:spcAft>
            </a:pPr>
            <a:r>
              <a:rPr lang="en-US" sz="1800" dirty="0"/>
              <a:t>Fortify salt with iron and iodine </a:t>
            </a:r>
          </a:p>
          <a:p>
            <a:pPr marL="517525" lvl="1" indent="-152400">
              <a:spcBef>
                <a:spcPts val="0"/>
              </a:spcBef>
              <a:spcAft>
                <a:spcPts val="600"/>
              </a:spcAft>
            </a:pPr>
            <a:r>
              <a:rPr lang="en-US" sz="1800" dirty="0" smtClean="0"/>
              <a:t>Ensuring availability of iodised salt</a:t>
            </a:r>
          </a:p>
          <a:p>
            <a:pPr marL="517525" lvl="1" indent="-152400">
              <a:spcBef>
                <a:spcPts val="0"/>
              </a:spcBef>
              <a:spcAft>
                <a:spcPts val="600"/>
              </a:spcAft>
            </a:pPr>
            <a:r>
              <a:rPr lang="en-US" sz="1800" dirty="0" smtClean="0"/>
              <a:t>Awareness generation to increase consumption level up to 90%</a:t>
            </a:r>
          </a:p>
          <a:p>
            <a:pPr lvl="1">
              <a:spcBef>
                <a:spcPts val="0"/>
              </a:spcBef>
              <a:spcAft>
                <a:spcPts val="600"/>
              </a:spcAft>
            </a:pPr>
            <a:r>
              <a:rPr lang="en-US" sz="1800" dirty="0" smtClean="0"/>
              <a:t>Iodine monitoring through lab</a:t>
            </a:r>
          </a:p>
          <a:p>
            <a:pPr lvl="1">
              <a:spcBef>
                <a:spcPts val="0"/>
              </a:spcBef>
              <a:spcAft>
                <a:spcPts val="600"/>
              </a:spcAft>
            </a:pPr>
            <a:r>
              <a:rPr lang="en-US" sz="1800" dirty="0" smtClean="0"/>
              <a:t>Manpower training</a:t>
            </a:r>
          </a:p>
          <a:p>
            <a:pPr lvl="1">
              <a:spcBef>
                <a:spcPts val="0"/>
              </a:spcBef>
              <a:spcAft>
                <a:spcPts val="600"/>
              </a:spcAft>
            </a:pPr>
            <a:r>
              <a:rPr lang="en-US" sz="1800" dirty="0" smtClean="0"/>
              <a:t>Mass communication</a:t>
            </a:r>
          </a:p>
          <a:p>
            <a:pPr lvl="1">
              <a:spcBef>
                <a:spcPts val="0"/>
              </a:spcBef>
              <a:spcAft>
                <a:spcPts val="600"/>
              </a:spcAft>
            </a:pPr>
            <a:r>
              <a:rPr lang="en-US" sz="1800" dirty="0" smtClean="0"/>
              <a:t>Intersectoral convergence with Department of Women and Child, and Education</a:t>
            </a:r>
          </a:p>
          <a:p>
            <a:endParaRPr lang="en-US" dirty="0" smtClean="0">
              <a:solidFill>
                <a:schemeClr val="tx2"/>
              </a:solidFill>
            </a:endParaRPr>
          </a:p>
          <a:p>
            <a:endParaRPr lang="en-US" dirty="0" smtClean="0">
              <a:solidFill>
                <a:schemeClr val="tx2"/>
              </a:solidFill>
            </a:endParaRPr>
          </a:p>
          <a:p>
            <a:endParaRPr lang="en-US" dirty="0" smtClean="0"/>
          </a:p>
        </p:txBody>
      </p:sp>
    </p:spTree>
    <p:extLst>
      <p:ext uri="{BB962C8B-B14F-4D97-AF65-F5344CB8AC3E}">
        <p14:creationId xmlns:p14="http://schemas.microsoft.com/office/powerpoint/2010/main" val="42613874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52400" y="1600200"/>
            <a:ext cx="8839200" cy="5181600"/>
          </a:xfrm>
        </p:spPr>
        <p:txBody>
          <a:bodyPr>
            <a:normAutofit/>
          </a:bodyPr>
          <a:lstStyle/>
          <a:p>
            <a:pPr>
              <a:spcBef>
                <a:spcPts val="0"/>
              </a:spcBef>
              <a:spcAft>
                <a:spcPts val="600"/>
              </a:spcAft>
            </a:pPr>
            <a:r>
              <a:rPr lang="en-US" sz="2000" dirty="0" smtClean="0"/>
              <a:t>Current Status</a:t>
            </a:r>
          </a:p>
          <a:p>
            <a:pPr lvl="1">
              <a:spcBef>
                <a:spcPts val="0"/>
              </a:spcBef>
              <a:spcAft>
                <a:spcPts val="600"/>
              </a:spcAft>
            </a:pPr>
            <a:r>
              <a:rPr lang="en-US" sz="1800" dirty="0" smtClean="0"/>
              <a:t>Diabetes–825 </a:t>
            </a:r>
            <a:r>
              <a:rPr lang="en-US" sz="1800" dirty="0" smtClean="0"/>
              <a:t>cases/100,000 women &amp; 965 cases/100,000 </a:t>
            </a:r>
            <a:r>
              <a:rPr lang="en-US" sz="1800" dirty="0" smtClean="0"/>
              <a:t>men</a:t>
            </a:r>
            <a:br>
              <a:rPr lang="en-US" sz="1800" dirty="0" smtClean="0"/>
            </a:br>
            <a:r>
              <a:rPr lang="en-US" sz="1400" dirty="0" smtClean="0"/>
              <a:t>(NFHS</a:t>
            </a:r>
            <a:r>
              <a:rPr lang="en-US" sz="1400" dirty="0" smtClean="0"/>
              <a:t>, 2005–06)</a:t>
            </a:r>
            <a:endParaRPr lang="en-US" sz="1800" dirty="0" smtClean="0"/>
          </a:p>
          <a:p>
            <a:pPr lvl="1">
              <a:spcBef>
                <a:spcPts val="0"/>
              </a:spcBef>
              <a:spcAft>
                <a:spcPts val="600"/>
              </a:spcAft>
            </a:pPr>
            <a:r>
              <a:rPr lang="en-US" sz="1800" dirty="0" smtClean="0"/>
              <a:t>About 10,000 cancer cases registered </a:t>
            </a:r>
            <a:r>
              <a:rPr lang="en-US" sz="1400" dirty="0" smtClean="0"/>
              <a:t>(state records)</a:t>
            </a:r>
          </a:p>
          <a:p>
            <a:pPr lvl="1">
              <a:spcBef>
                <a:spcPts val="0"/>
              </a:spcBef>
              <a:spcAft>
                <a:spcPts val="600"/>
              </a:spcAft>
            </a:pPr>
            <a:r>
              <a:rPr lang="en-US" sz="1800" dirty="0" smtClean="0"/>
              <a:t>Substance use among men is high </a:t>
            </a:r>
            <a:r>
              <a:rPr lang="en-US" sz="1400" dirty="0" smtClean="0"/>
              <a:t>(NFHS, </a:t>
            </a:r>
            <a:r>
              <a:rPr lang="en-US" sz="1400" dirty="0"/>
              <a:t>2005–06</a:t>
            </a:r>
            <a:r>
              <a:rPr lang="en-US" sz="1400" dirty="0" smtClean="0"/>
              <a:t>) </a:t>
            </a:r>
          </a:p>
          <a:p>
            <a:pPr lvl="1">
              <a:spcBef>
                <a:spcPts val="0"/>
              </a:spcBef>
              <a:spcAft>
                <a:spcPts val="600"/>
              </a:spcAft>
            </a:pPr>
            <a:r>
              <a:rPr lang="en-US" sz="1800" dirty="0" smtClean="0"/>
              <a:t>Smoking: 36% </a:t>
            </a:r>
          </a:p>
          <a:p>
            <a:pPr lvl="1">
              <a:spcBef>
                <a:spcPts val="0"/>
              </a:spcBef>
              <a:spcAft>
                <a:spcPts val="600"/>
              </a:spcAft>
            </a:pPr>
            <a:r>
              <a:rPr lang="en-US" sz="1800" dirty="0" smtClean="0"/>
              <a:t>Drinking: 39%</a:t>
            </a:r>
          </a:p>
          <a:p>
            <a:pPr lvl="1">
              <a:spcBef>
                <a:spcPts val="0"/>
              </a:spcBef>
              <a:spcAft>
                <a:spcPts val="600"/>
              </a:spcAft>
            </a:pPr>
            <a:r>
              <a:rPr lang="en-US" sz="1800" dirty="0" smtClean="0"/>
              <a:t>Pan or gutka use: 29% </a:t>
            </a:r>
          </a:p>
          <a:p>
            <a:pPr marL="44450" indent="0">
              <a:spcBef>
                <a:spcPts val="0"/>
              </a:spcBef>
              <a:spcAft>
                <a:spcPts val="600"/>
              </a:spcAft>
              <a:buNone/>
            </a:pPr>
            <a:r>
              <a:rPr lang="en-US" b="1" dirty="0"/>
              <a:t> </a:t>
            </a:r>
            <a:endParaRPr lang="en-US" dirty="0"/>
          </a:p>
        </p:txBody>
      </p:sp>
      <p:sp>
        <p:nvSpPr>
          <p:cNvPr id="3" name="Title 2"/>
          <p:cNvSpPr>
            <a:spLocks noGrp="1"/>
          </p:cNvSpPr>
          <p:nvPr>
            <p:ph type="title"/>
          </p:nvPr>
        </p:nvSpPr>
        <p:spPr/>
        <p:txBody>
          <a:bodyPr/>
          <a:lstStyle/>
          <a:p>
            <a:pPr algn="ctr"/>
            <a:r>
              <a:rPr lang="en-US" dirty="0" smtClean="0"/>
              <a:t>Lifestyle Diseases</a:t>
            </a:r>
            <a:endParaRPr lang="en-US" dirty="0"/>
          </a:p>
        </p:txBody>
      </p:sp>
    </p:spTree>
    <p:extLst>
      <p:ext uri="{BB962C8B-B14F-4D97-AF65-F5344CB8AC3E}">
        <p14:creationId xmlns:p14="http://schemas.microsoft.com/office/powerpoint/2010/main" val="129041181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719262"/>
            <a:ext cx="8686800" cy="4757737"/>
          </a:xfrm>
        </p:spPr>
        <p:txBody>
          <a:bodyPr>
            <a:noAutofit/>
          </a:bodyPr>
          <a:lstStyle/>
          <a:p>
            <a:pPr marL="228600">
              <a:spcBef>
                <a:spcPts val="0"/>
              </a:spcBef>
              <a:spcAft>
                <a:spcPts val="1800"/>
              </a:spcAft>
              <a:buFont typeface="Wingdings" pitchFamily="2" charset="2"/>
              <a:buChar char="§"/>
            </a:pPr>
            <a:r>
              <a:rPr lang="en-US" sz="2000" dirty="0" smtClean="0">
                <a:latin typeface="+mn-lt"/>
                <a:cs typeface="Georgia"/>
              </a:rPr>
              <a:t>Encourage </a:t>
            </a:r>
            <a:r>
              <a:rPr lang="en-US" sz="2000" dirty="0">
                <a:latin typeface="+mn-lt"/>
                <a:cs typeface="Georgia"/>
              </a:rPr>
              <a:t>a holistic approach to health that encompasses preventive, </a:t>
            </a:r>
            <a:r>
              <a:rPr lang="en-US" sz="2000" dirty="0" smtClean="0">
                <a:latin typeface="+mn-lt"/>
                <a:cs typeface="Georgia"/>
              </a:rPr>
              <a:t>promotive, </a:t>
            </a:r>
            <a:r>
              <a:rPr lang="en-US" sz="2000" dirty="0">
                <a:latin typeface="+mn-lt"/>
                <a:cs typeface="Georgia"/>
              </a:rPr>
              <a:t>and curative care and services</a:t>
            </a:r>
          </a:p>
          <a:p>
            <a:pPr marL="228600">
              <a:spcBef>
                <a:spcPts val="0"/>
              </a:spcBef>
              <a:spcAft>
                <a:spcPts val="1800"/>
              </a:spcAft>
              <a:buFont typeface="Wingdings" pitchFamily="2" charset="2"/>
              <a:buChar char="§"/>
            </a:pPr>
            <a:r>
              <a:rPr lang="en-US" sz="2000" dirty="0">
                <a:latin typeface="+mn-lt"/>
                <a:cs typeface="Georgia"/>
              </a:rPr>
              <a:t>Educate communities and service providers on healthy lifestyles (including proper exercise and diet)</a:t>
            </a:r>
          </a:p>
          <a:p>
            <a:pPr marL="228600">
              <a:spcBef>
                <a:spcPts val="0"/>
              </a:spcBef>
              <a:spcAft>
                <a:spcPts val="1800"/>
              </a:spcAft>
              <a:buFont typeface="Wingdings" pitchFamily="2" charset="2"/>
              <a:buChar char="§"/>
            </a:pPr>
            <a:r>
              <a:rPr lang="en-US" sz="2000" dirty="0" smtClean="0">
                <a:latin typeface="+mn-lt"/>
                <a:ea typeface="Times New Roman" pitchFamily="18" charset="0"/>
                <a:cs typeface="Georgia"/>
              </a:rPr>
              <a:t>Increase </a:t>
            </a:r>
            <a:r>
              <a:rPr lang="en-US" sz="2000" dirty="0">
                <a:latin typeface="+mn-lt"/>
                <a:ea typeface="Times New Roman" pitchFamily="18" charset="0"/>
                <a:cs typeface="Georgia"/>
              </a:rPr>
              <a:t>focus </a:t>
            </a:r>
            <a:r>
              <a:rPr lang="en-US" sz="2000" dirty="0" smtClean="0">
                <a:latin typeface="+mn-lt"/>
                <a:ea typeface="Times New Roman" pitchFamily="18" charset="0"/>
                <a:cs typeface="Georgia"/>
              </a:rPr>
              <a:t>on </a:t>
            </a:r>
            <a:r>
              <a:rPr lang="en-US" sz="2000" dirty="0">
                <a:latin typeface="+mn-lt"/>
                <a:ea typeface="Times New Roman" pitchFamily="18" charset="0"/>
                <a:cs typeface="Georgia"/>
              </a:rPr>
              <a:t>screening and early detection </a:t>
            </a:r>
          </a:p>
          <a:p>
            <a:pPr marL="228600">
              <a:spcBef>
                <a:spcPts val="0"/>
              </a:spcBef>
              <a:spcAft>
                <a:spcPts val="1800"/>
              </a:spcAft>
              <a:buFont typeface="Wingdings" pitchFamily="2" charset="2"/>
              <a:buChar char="§"/>
            </a:pPr>
            <a:r>
              <a:rPr lang="en-US" sz="2000" dirty="0" smtClean="0">
                <a:latin typeface="+mn-lt"/>
                <a:ea typeface="Times New Roman" pitchFamily="18" charset="0"/>
                <a:cs typeface="Georgia"/>
              </a:rPr>
              <a:t>Increase </a:t>
            </a:r>
            <a:r>
              <a:rPr lang="en-US" sz="2000" dirty="0">
                <a:latin typeface="+mn-lt"/>
                <a:ea typeface="Times New Roman" pitchFamily="18" charset="0"/>
                <a:cs typeface="Georgia"/>
              </a:rPr>
              <a:t>access to treatment</a:t>
            </a:r>
          </a:p>
          <a:p>
            <a:pPr marL="228600">
              <a:spcBef>
                <a:spcPts val="0"/>
              </a:spcBef>
              <a:spcAft>
                <a:spcPts val="1800"/>
              </a:spcAft>
              <a:buFont typeface="Wingdings" pitchFamily="2" charset="2"/>
              <a:buChar char="§"/>
            </a:pPr>
            <a:r>
              <a:rPr lang="en-US" sz="2000" dirty="0">
                <a:latin typeface="+mn-lt"/>
                <a:ea typeface="Times New Roman" pitchFamily="18" charset="0"/>
                <a:cs typeface="Georgia"/>
              </a:rPr>
              <a:t>Support for long-term care </a:t>
            </a:r>
            <a:endParaRPr lang="en-US" sz="2000" dirty="0" smtClean="0">
              <a:latin typeface="+mn-lt"/>
              <a:ea typeface="Times New Roman" pitchFamily="18" charset="0"/>
              <a:cs typeface="Georgia"/>
            </a:endParaRPr>
          </a:p>
          <a:p>
            <a:pPr marL="228600">
              <a:spcBef>
                <a:spcPts val="0"/>
              </a:spcBef>
              <a:spcAft>
                <a:spcPts val="1800"/>
              </a:spcAft>
              <a:buFont typeface="Wingdings" pitchFamily="2" charset="2"/>
              <a:buChar char="§"/>
            </a:pPr>
            <a:r>
              <a:rPr lang="en-US" sz="2000" dirty="0" smtClean="0">
                <a:latin typeface="+mn-lt"/>
                <a:ea typeface="Times New Roman" pitchFamily="18" charset="0"/>
                <a:cs typeface="Georgia"/>
              </a:rPr>
              <a:t>Use home-based </a:t>
            </a:r>
            <a:r>
              <a:rPr lang="en-US" sz="2000" dirty="0">
                <a:latin typeface="+mn-lt"/>
                <a:ea typeface="Times New Roman" pitchFamily="18" charset="0"/>
                <a:cs typeface="Georgia"/>
              </a:rPr>
              <a:t>or institutional care</a:t>
            </a:r>
          </a:p>
          <a:p>
            <a:pPr marL="228600">
              <a:spcBef>
                <a:spcPts val="0"/>
              </a:spcBef>
              <a:spcAft>
                <a:spcPts val="1800"/>
              </a:spcAft>
              <a:buFont typeface="Wingdings" pitchFamily="2" charset="2"/>
              <a:buChar char="§"/>
            </a:pPr>
            <a:r>
              <a:rPr lang="en-US" sz="2000" dirty="0">
                <a:latin typeface="+mn-lt"/>
                <a:cs typeface="Georgia"/>
              </a:rPr>
              <a:t>Involve </a:t>
            </a:r>
            <a:r>
              <a:rPr lang="en-US" sz="2000" dirty="0" smtClean="0">
                <a:latin typeface="+mn-lt"/>
                <a:cs typeface="Georgia"/>
              </a:rPr>
              <a:t>ISM </a:t>
            </a:r>
            <a:r>
              <a:rPr lang="en-US" sz="2000" dirty="0">
                <a:latin typeface="+mn-lt"/>
                <a:cs typeface="Georgia"/>
              </a:rPr>
              <a:t>practitioners in implementation of National Health </a:t>
            </a:r>
            <a:r>
              <a:rPr lang="en-US" sz="2000" dirty="0" smtClean="0">
                <a:latin typeface="+mn-lt"/>
                <a:cs typeface="Georgia"/>
              </a:rPr>
              <a:t>Programmes</a:t>
            </a:r>
            <a:endParaRPr lang="en-US" sz="2000" dirty="0">
              <a:latin typeface="+mn-lt"/>
              <a:cs typeface="Georgia"/>
            </a:endParaRPr>
          </a:p>
          <a:p>
            <a:pPr>
              <a:buFont typeface="Wingdings" pitchFamily="2" charset="2"/>
              <a:buChar char="§"/>
            </a:pPr>
            <a:endParaRPr lang="en-US" sz="2000" dirty="0">
              <a:latin typeface="+mn-lt"/>
            </a:endParaRPr>
          </a:p>
        </p:txBody>
      </p:sp>
      <p:sp>
        <p:nvSpPr>
          <p:cNvPr id="3" name="Title 2"/>
          <p:cNvSpPr>
            <a:spLocks noGrp="1"/>
          </p:cNvSpPr>
          <p:nvPr>
            <p:ph type="title"/>
          </p:nvPr>
        </p:nvSpPr>
        <p:spPr/>
        <p:txBody>
          <a:bodyPr/>
          <a:lstStyle/>
          <a:p>
            <a:pPr algn="ctr"/>
            <a:r>
              <a:rPr lang="en-US" dirty="0"/>
              <a:t>Strategic Directions</a:t>
            </a:r>
            <a:br>
              <a:rPr lang="en-US" dirty="0"/>
            </a:br>
            <a:endParaRPr lang="en-US" dirty="0"/>
          </a:p>
        </p:txBody>
      </p:sp>
    </p:spTree>
    <p:extLst>
      <p:ext uri="{BB962C8B-B14F-4D97-AF65-F5344CB8AC3E}">
        <p14:creationId xmlns:p14="http://schemas.microsoft.com/office/powerpoint/2010/main" val="297730968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460375" y="3948113"/>
            <a:ext cx="6092825" cy="623887"/>
          </a:xfrm>
        </p:spPr>
        <p:txBody>
          <a:bodyPr/>
          <a:lstStyle/>
          <a:p>
            <a:pPr algn="ctr" eaLnBrk="1" fontAlgn="auto" hangingPunct="1">
              <a:spcAft>
                <a:spcPts val="0"/>
              </a:spcAft>
              <a:defRPr/>
            </a:pPr>
            <a:r>
              <a:rPr lang="en-US" sz="2400" dirty="0" smtClean="0"/>
              <a:t>www.healthpolicyproject.com</a:t>
            </a:r>
            <a:endParaRPr lang="en-US" sz="2400" dirty="0"/>
          </a:p>
        </p:txBody>
      </p:sp>
      <p:sp>
        <p:nvSpPr>
          <p:cNvPr id="3" name="Title 2"/>
          <p:cNvSpPr>
            <a:spLocks noGrp="1"/>
          </p:cNvSpPr>
          <p:nvPr>
            <p:ph type="title"/>
          </p:nvPr>
        </p:nvSpPr>
        <p:spPr>
          <a:xfrm>
            <a:off x="457200" y="2119313"/>
            <a:ext cx="6096000" cy="1828800"/>
          </a:xfrm>
        </p:spPr>
        <p:txBody>
          <a:bodyPr/>
          <a:lstStyle/>
          <a:p>
            <a:pPr algn="ctr" eaLnBrk="1" fontAlgn="auto" hangingPunct="1">
              <a:spcAft>
                <a:spcPts val="0"/>
              </a:spcAft>
              <a:defRPr/>
            </a:pPr>
            <a:r>
              <a:rPr lang="en-US" dirty="0" smtClean="0"/>
              <a:t>Thank You!</a:t>
            </a:r>
            <a:endParaRPr lang="en-US" dirty="0"/>
          </a:p>
        </p:txBody>
      </p:sp>
      <p:sp>
        <p:nvSpPr>
          <p:cNvPr id="37892" name="TextBox 3"/>
          <p:cNvSpPr txBox="1">
            <a:spLocks noChangeArrowheads="1"/>
          </p:cNvSpPr>
          <p:nvPr/>
        </p:nvSpPr>
        <p:spPr bwMode="auto">
          <a:xfrm>
            <a:off x="457200" y="5715000"/>
            <a:ext cx="609600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Franklin Gothic Medium" pitchFamily="34" charset="0"/>
              </a:defRPr>
            </a:lvl1pPr>
            <a:lvl2pPr marL="742950" indent="-285750">
              <a:defRPr>
                <a:solidFill>
                  <a:schemeClr val="tx1"/>
                </a:solidFill>
                <a:latin typeface="Franklin Gothic Medium" pitchFamily="34" charset="0"/>
              </a:defRPr>
            </a:lvl2pPr>
            <a:lvl3pPr marL="1143000" indent="-228600">
              <a:defRPr>
                <a:solidFill>
                  <a:schemeClr val="tx1"/>
                </a:solidFill>
                <a:latin typeface="Franklin Gothic Medium" pitchFamily="34" charset="0"/>
              </a:defRPr>
            </a:lvl3pPr>
            <a:lvl4pPr marL="1600200" indent="-228600">
              <a:defRPr>
                <a:solidFill>
                  <a:schemeClr val="tx1"/>
                </a:solidFill>
                <a:latin typeface="Franklin Gothic Medium" pitchFamily="34" charset="0"/>
              </a:defRPr>
            </a:lvl4pPr>
            <a:lvl5pPr marL="2057400" indent="-228600">
              <a:defRPr>
                <a:solidFill>
                  <a:schemeClr val="tx1"/>
                </a:solidFill>
                <a:latin typeface="Franklin Gothic Medium" pitchFamily="34" charset="0"/>
              </a:defRPr>
            </a:lvl5pPr>
            <a:lvl6pPr marL="2514600" indent="-228600" fontAlgn="base">
              <a:spcBef>
                <a:spcPct val="0"/>
              </a:spcBef>
              <a:spcAft>
                <a:spcPct val="0"/>
              </a:spcAft>
              <a:defRPr>
                <a:solidFill>
                  <a:schemeClr val="tx1"/>
                </a:solidFill>
                <a:latin typeface="Franklin Gothic Medium" pitchFamily="34" charset="0"/>
              </a:defRPr>
            </a:lvl6pPr>
            <a:lvl7pPr marL="2971800" indent="-228600" fontAlgn="base">
              <a:spcBef>
                <a:spcPct val="0"/>
              </a:spcBef>
              <a:spcAft>
                <a:spcPct val="0"/>
              </a:spcAft>
              <a:defRPr>
                <a:solidFill>
                  <a:schemeClr val="tx1"/>
                </a:solidFill>
                <a:latin typeface="Franklin Gothic Medium" pitchFamily="34" charset="0"/>
              </a:defRPr>
            </a:lvl7pPr>
            <a:lvl8pPr marL="3429000" indent="-228600" fontAlgn="base">
              <a:spcBef>
                <a:spcPct val="0"/>
              </a:spcBef>
              <a:spcAft>
                <a:spcPct val="0"/>
              </a:spcAft>
              <a:defRPr>
                <a:solidFill>
                  <a:schemeClr val="tx1"/>
                </a:solidFill>
                <a:latin typeface="Franklin Gothic Medium" pitchFamily="34" charset="0"/>
              </a:defRPr>
            </a:lvl8pPr>
            <a:lvl9pPr marL="3886200" indent="-228600" fontAlgn="base">
              <a:spcBef>
                <a:spcPct val="0"/>
              </a:spcBef>
              <a:spcAft>
                <a:spcPct val="0"/>
              </a:spcAft>
              <a:defRPr>
                <a:solidFill>
                  <a:schemeClr val="tx1"/>
                </a:solidFill>
                <a:latin typeface="Franklin Gothic Medium" pitchFamily="34" charset="0"/>
              </a:defRPr>
            </a:lvl9pPr>
          </a:lstStyle>
          <a:p>
            <a:pPr>
              <a:defRPr/>
            </a:pPr>
            <a:r>
              <a:rPr lang="en-US" sz="900" dirty="0" smtClean="0">
                <a:solidFill>
                  <a:schemeClr val="bg1"/>
                </a:solidFill>
                <a:latin typeface="+mn-lt"/>
              </a:rPr>
              <a:t>The Health Policy Project is a five-year cooperative agreement funded by the U.S. Agency for International Development (USAID) under Cooperative Agreement No. AID-OAA-A-10-00067, beginning September 30, 2010. It is implemented by Futures Group, the Centre for Development and Population Activities (CEDPA), Futures Institute, Partners in Population and Development Africa Regional Office (PPD ARO), Population Reference Bureau (PRB), Research Triangle Institute (RTI) International, and the White Ribbon Alliance for Safe Motherhood (WRA).</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719262"/>
            <a:ext cx="8763000" cy="4910137"/>
          </a:xfrm>
        </p:spPr>
        <p:txBody>
          <a:bodyPr>
            <a:normAutofit/>
          </a:bodyPr>
          <a:lstStyle/>
          <a:p>
            <a:pPr>
              <a:spcBef>
                <a:spcPts val="0"/>
              </a:spcBef>
              <a:spcAft>
                <a:spcPts val="600"/>
              </a:spcAft>
            </a:pPr>
            <a:r>
              <a:rPr lang="en-US" sz="2000" dirty="0" smtClean="0"/>
              <a:t>Situation at the national level</a:t>
            </a:r>
          </a:p>
          <a:p>
            <a:pPr lvl="1">
              <a:spcBef>
                <a:spcPts val="0"/>
              </a:spcBef>
              <a:spcAft>
                <a:spcPts val="600"/>
              </a:spcAft>
            </a:pPr>
            <a:r>
              <a:rPr lang="en-US" sz="1800" dirty="0" smtClean="0"/>
              <a:t>3.8 million bacillary cases in 2000 (about 40%)</a:t>
            </a:r>
          </a:p>
          <a:p>
            <a:pPr lvl="1">
              <a:spcBef>
                <a:spcPts val="0"/>
              </a:spcBef>
              <a:spcAft>
                <a:spcPts val="600"/>
              </a:spcAft>
            </a:pPr>
            <a:r>
              <a:rPr lang="en-US" sz="1800" dirty="0" smtClean="0"/>
              <a:t>1.7 million new smear positive cases</a:t>
            </a:r>
          </a:p>
          <a:p>
            <a:pPr lvl="1">
              <a:spcBef>
                <a:spcPts val="0"/>
              </a:spcBef>
              <a:spcAft>
                <a:spcPts val="600"/>
              </a:spcAft>
            </a:pPr>
            <a:r>
              <a:rPr lang="en-US" sz="1800" dirty="0" smtClean="0"/>
              <a:t>330,000 deaths due to tuberculosis (TB) each year</a:t>
            </a:r>
          </a:p>
          <a:p>
            <a:pPr lvl="1">
              <a:spcBef>
                <a:spcPts val="0"/>
              </a:spcBef>
              <a:spcAft>
                <a:spcPts val="600"/>
              </a:spcAft>
            </a:pPr>
            <a:r>
              <a:rPr lang="en-US" sz="1800" dirty="0" smtClean="0"/>
              <a:t>More than 1,000 deaths a day</a:t>
            </a:r>
          </a:p>
          <a:p>
            <a:pPr lvl="1">
              <a:spcBef>
                <a:spcPts val="0"/>
              </a:spcBef>
              <a:spcAft>
                <a:spcPts val="1800"/>
              </a:spcAft>
            </a:pPr>
            <a:r>
              <a:rPr lang="en-US" sz="1800" dirty="0" smtClean="0"/>
              <a:t>Two deaths every three minutes (Gopi et al., Sept 2005</a:t>
            </a:r>
            <a:r>
              <a:rPr lang="en-US" sz="1800" dirty="0" smtClean="0"/>
              <a:t>)</a:t>
            </a:r>
            <a:endParaRPr lang="en-US" sz="1800" dirty="0" smtClean="0"/>
          </a:p>
          <a:p>
            <a:pPr>
              <a:spcBef>
                <a:spcPts val="0"/>
              </a:spcBef>
              <a:spcAft>
                <a:spcPts val="600"/>
              </a:spcAft>
            </a:pPr>
            <a:r>
              <a:rPr lang="en-US" sz="2000" b="1" dirty="0" smtClean="0"/>
              <a:t> </a:t>
            </a:r>
            <a:r>
              <a:rPr lang="en-US" sz="2000" dirty="0" smtClean="0"/>
              <a:t>Uttarakhand</a:t>
            </a:r>
          </a:p>
          <a:p>
            <a:pPr lvl="1">
              <a:spcBef>
                <a:spcPts val="0"/>
              </a:spcBef>
              <a:spcAft>
                <a:spcPts val="600"/>
              </a:spcAft>
            </a:pPr>
            <a:r>
              <a:rPr lang="en-US" sz="1800" dirty="0"/>
              <a:t>TB at 257 cases is </a:t>
            </a:r>
            <a:r>
              <a:rPr lang="en-US" sz="1800" dirty="0" smtClean="0"/>
              <a:t>higher </a:t>
            </a:r>
            <a:r>
              <a:rPr lang="en-US" sz="1800" dirty="0"/>
              <a:t>than national </a:t>
            </a:r>
            <a:r>
              <a:rPr lang="en-US" sz="1800" dirty="0" smtClean="0"/>
              <a:t>average. </a:t>
            </a:r>
          </a:p>
          <a:p>
            <a:pPr lvl="1">
              <a:spcBef>
                <a:spcPts val="0"/>
              </a:spcBef>
              <a:spcAft>
                <a:spcPts val="600"/>
              </a:spcAft>
            </a:pPr>
            <a:r>
              <a:rPr lang="en-US" sz="1800" dirty="0" smtClean="0"/>
              <a:t>84% success rate in detection &amp; treatment</a:t>
            </a:r>
          </a:p>
          <a:p>
            <a:pPr lvl="1">
              <a:spcBef>
                <a:spcPts val="0"/>
              </a:spcBef>
              <a:spcAft>
                <a:spcPts val="600"/>
              </a:spcAft>
            </a:pPr>
            <a:r>
              <a:rPr lang="en-US" sz="1800" dirty="0" smtClean="0"/>
              <a:t>Present across districts; hills more heavily affected </a:t>
            </a:r>
          </a:p>
          <a:p>
            <a:pPr>
              <a:spcBef>
                <a:spcPts val="0"/>
              </a:spcBef>
              <a:spcAft>
                <a:spcPts val="600"/>
              </a:spcAft>
            </a:pPr>
            <a:endParaRPr lang="en-US" dirty="0"/>
          </a:p>
        </p:txBody>
      </p:sp>
      <p:sp>
        <p:nvSpPr>
          <p:cNvPr id="3" name="Title 2"/>
          <p:cNvSpPr>
            <a:spLocks noGrp="1"/>
          </p:cNvSpPr>
          <p:nvPr>
            <p:ph type="title"/>
          </p:nvPr>
        </p:nvSpPr>
        <p:spPr/>
        <p:txBody>
          <a:bodyPr/>
          <a:lstStyle/>
          <a:p>
            <a:pPr algn="ctr"/>
            <a:r>
              <a:rPr lang="en-US" dirty="0" smtClean="0"/>
              <a:t>Revised National Tuberculosis Control Programme (RNTCP)</a:t>
            </a:r>
            <a:endParaRPr lang="en-US" dirty="0"/>
          </a:p>
        </p:txBody>
      </p:sp>
    </p:spTree>
    <p:extLst>
      <p:ext uri="{BB962C8B-B14F-4D97-AF65-F5344CB8AC3E}">
        <p14:creationId xmlns:p14="http://schemas.microsoft.com/office/powerpoint/2010/main" val="220277764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52400" y="1524000"/>
            <a:ext cx="8839200" cy="5029200"/>
          </a:xfrm>
        </p:spPr>
        <p:txBody>
          <a:bodyPr>
            <a:noAutofit/>
          </a:bodyPr>
          <a:lstStyle/>
          <a:p>
            <a:pPr eaLnBrk="1" hangingPunct="1">
              <a:spcBef>
                <a:spcPts val="0"/>
              </a:spcBef>
              <a:spcAft>
                <a:spcPts val="600"/>
              </a:spcAft>
            </a:pPr>
            <a:r>
              <a:rPr lang="en-US" sz="2000" b="1" dirty="0" smtClean="0"/>
              <a:t> </a:t>
            </a:r>
            <a:r>
              <a:rPr lang="en-US" sz="2000" dirty="0" smtClean="0"/>
              <a:t>Goals</a:t>
            </a:r>
          </a:p>
          <a:p>
            <a:pPr lvl="1" eaLnBrk="1" hangingPunct="1">
              <a:spcBef>
                <a:spcPts val="0"/>
              </a:spcBef>
              <a:spcAft>
                <a:spcPts val="300"/>
              </a:spcAft>
            </a:pPr>
            <a:r>
              <a:rPr lang="en-US" dirty="0" smtClean="0"/>
              <a:t>To cure at least 85% of new smear-positive cases of TB</a:t>
            </a:r>
          </a:p>
          <a:p>
            <a:pPr lvl="1" eaLnBrk="1" hangingPunct="1">
              <a:spcBef>
                <a:spcPts val="0"/>
              </a:spcBef>
              <a:spcAft>
                <a:spcPts val="1800"/>
              </a:spcAft>
            </a:pPr>
            <a:r>
              <a:rPr lang="en-US" dirty="0" smtClean="0"/>
              <a:t>To detect at least 70% of sputum positive cases after reaching 85% cure </a:t>
            </a:r>
            <a:r>
              <a:rPr lang="en-US" dirty="0" smtClean="0"/>
              <a:t>rate</a:t>
            </a:r>
            <a:endParaRPr lang="en-US" sz="2000" b="1" dirty="0" smtClean="0"/>
          </a:p>
          <a:p>
            <a:pPr eaLnBrk="1" hangingPunct="1">
              <a:spcBef>
                <a:spcPts val="0"/>
              </a:spcBef>
              <a:spcAft>
                <a:spcPts val="600"/>
              </a:spcAft>
            </a:pPr>
            <a:r>
              <a:rPr lang="en-US" sz="2000" dirty="0" smtClean="0"/>
              <a:t>Strategy</a:t>
            </a:r>
            <a:r>
              <a:rPr lang="en-US" sz="2000" b="1" dirty="0" smtClean="0"/>
              <a:t> </a:t>
            </a:r>
          </a:p>
          <a:p>
            <a:pPr lvl="1" eaLnBrk="1" hangingPunct="1">
              <a:spcBef>
                <a:spcPts val="0"/>
              </a:spcBef>
              <a:spcAft>
                <a:spcPts val="1800"/>
              </a:spcAft>
            </a:pPr>
            <a:r>
              <a:rPr lang="en-US" dirty="0" smtClean="0"/>
              <a:t>Directly Observed Treatment with Short Course Chemotherapy (DOTS</a:t>
            </a:r>
            <a:r>
              <a:rPr lang="en-US" dirty="0" smtClean="0"/>
              <a:t>)</a:t>
            </a:r>
            <a:endParaRPr lang="en-US" sz="2000" b="1" dirty="0" smtClean="0"/>
          </a:p>
          <a:p>
            <a:pPr eaLnBrk="1" hangingPunct="1">
              <a:spcBef>
                <a:spcPts val="0"/>
              </a:spcBef>
              <a:spcAft>
                <a:spcPts val="600"/>
              </a:spcAft>
            </a:pPr>
            <a:r>
              <a:rPr lang="en-US" sz="2000" b="1" dirty="0" smtClean="0"/>
              <a:t> </a:t>
            </a:r>
            <a:r>
              <a:rPr lang="en-US" sz="2000" dirty="0" smtClean="0"/>
              <a:t>Strategic interventions</a:t>
            </a:r>
          </a:p>
          <a:p>
            <a:pPr lvl="1" eaLnBrk="1" hangingPunct="1">
              <a:spcBef>
                <a:spcPts val="0"/>
              </a:spcBef>
              <a:spcAft>
                <a:spcPts val="300"/>
              </a:spcAft>
            </a:pPr>
            <a:r>
              <a:rPr lang="en-US" dirty="0" smtClean="0"/>
              <a:t>Case detection</a:t>
            </a:r>
          </a:p>
          <a:p>
            <a:pPr lvl="1" eaLnBrk="1" hangingPunct="1">
              <a:spcBef>
                <a:spcPts val="0"/>
              </a:spcBef>
              <a:spcAft>
                <a:spcPts val="300"/>
              </a:spcAft>
            </a:pPr>
            <a:r>
              <a:rPr lang="en-US" dirty="0" smtClean="0"/>
              <a:t>Adequate drug supply</a:t>
            </a:r>
          </a:p>
          <a:p>
            <a:pPr lvl="1" eaLnBrk="1" hangingPunct="1">
              <a:spcBef>
                <a:spcPts val="0"/>
              </a:spcBef>
              <a:spcAft>
                <a:spcPts val="300"/>
              </a:spcAft>
            </a:pPr>
            <a:r>
              <a:rPr lang="en-US" dirty="0" smtClean="0"/>
              <a:t>Short-course chemotherapy given under direct supervision</a:t>
            </a:r>
          </a:p>
          <a:p>
            <a:pPr lvl="1" eaLnBrk="1" hangingPunct="1">
              <a:spcBef>
                <a:spcPts val="0"/>
              </a:spcBef>
              <a:spcAft>
                <a:spcPts val="300"/>
              </a:spcAft>
            </a:pPr>
            <a:r>
              <a:rPr lang="en-US" dirty="0" smtClean="0"/>
              <a:t>Systematic monitoring and accountability </a:t>
            </a:r>
          </a:p>
          <a:p>
            <a:pPr lvl="1" eaLnBrk="1" hangingPunct="1">
              <a:spcBef>
                <a:spcPts val="0"/>
              </a:spcBef>
              <a:spcAft>
                <a:spcPts val="300"/>
              </a:spcAft>
            </a:pPr>
            <a:r>
              <a:rPr lang="en-US" dirty="0" smtClean="0"/>
              <a:t>Political will and advocacy</a:t>
            </a:r>
          </a:p>
          <a:p>
            <a:pPr lvl="1" eaLnBrk="1" hangingPunct="1">
              <a:spcBef>
                <a:spcPts val="0"/>
              </a:spcBef>
              <a:spcAft>
                <a:spcPts val="300"/>
              </a:spcAft>
            </a:pPr>
            <a:r>
              <a:rPr lang="en-US" dirty="0" smtClean="0"/>
              <a:t>System rather than patient accountable for drug compliance </a:t>
            </a:r>
          </a:p>
          <a:p>
            <a:pPr>
              <a:spcBef>
                <a:spcPts val="0"/>
              </a:spcBef>
              <a:spcAft>
                <a:spcPts val="600"/>
              </a:spcAft>
            </a:pPr>
            <a:endParaRPr lang="en-US" sz="2000" dirty="0" smtClean="0"/>
          </a:p>
          <a:p>
            <a:pPr lvl="1" eaLnBrk="1" hangingPunct="1">
              <a:spcBef>
                <a:spcPts val="0"/>
              </a:spcBef>
              <a:spcAft>
                <a:spcPts val="600"/>
              </a:spcAft>
            </a:pPr>
            <a:endParaRPr lang="en-US" b="1" dirty="0" smtClean="0"/>
          </a:p>
          <a:p>
            <a:pPr marL="44450" indent="0" eaLnBrk="1" hangingPunct="1">
              <a:spcBef>
                <a:spcPts val="0"/>
              </a:spcBef>
              <a:spcAft>
                <a:spcPts val="600"/>
              </a:spcAft>
              <a:buNone/>
            </a:pPr>
            <a:endParaRPr lang="en-US" sz="2000" dirty="0" smtClean="0"/>
          </a:p>
          <a:p>
            <a:pPr eaLnBrk="1" hangingPunct="1">
              <a:spcBef>
                <a:spcPts val="0"/>
              </a:spcBef>
              <a:spcAft>
                <a:spcPts val="600"/>
              </a:spcAft>
            </a:pPr>
            <a:endParaRPr lang="en-US" sz="2000" dirty="0" smtClean="0"/>
          </a:p>
        </p:txBody>
      </p:sp>
      <p:sp>
        <p:nvSpPr>
          <p:cNvPr id="3" name="Title 2"/>
          <p:cNvSpPr>
            <a:spLocks noGrp="1"/>
          </p:cNvSpPr>
          <p:nvPr>
            <p:ph type="title"/>
          </p:nvPr>
        </p:nvSpPr>
        <p:spPr/>
        <p:txBody>
          <a:bodyPr/>
          <a:lstStyle/>
          <a:p>
            <a:pPr algn="ctr"/>
            <a:r>
              <a:rPr lang="en-US" dirty="0" smtClean="0"/>
              <a:t>Goals and features of RNTCP</a:t>
            </a:r>
            <a:endParaRPr lang="en-US" dirty="0"/>
          </a:p>
        </p:txBody>
      </p:sp>
    </p:spTree>
    <p:extLst>
      <p:ext uri="{BB962C8B-B14F-4D97-AF65-F5344CB8AC3E}">
        <p14:creationId xmlns:p14="http://schemas.microsoft.com/office/powerpoint/2010/main" val="18401358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spcBef>
                <a:spcPts val="0"/>
              </a:spcBef>
              <a:spcAft>
                <a:spcPts val="600"/>
              </a:spcAft>
            </a:pPr>
            <a:r>
              <a:rPr lang="en-US" sz="2000" dirty="0" smtClean="0"/>
              <a:t>Status at the national level </a:t>
            </a:r>
          </a:p>
          <a:p>
            <a:pPr lvl="1">
              <a:spcBef>
                <a:spcPts val="0"/>
              </a:spcBef>
              <a:spcAft>
                <a:spcPts val="600"/>
              </a:spcAft>
            </a:pPr>
            <a:r>
              <a:rPr lang="en-US" sz="1800" dirty="0" smtClean="0"/>
              <a:t>8–9 lakh cases every year</a:t>
            </a:r>
          </a:p>
          <a:p>
            <a:pPr lvl="1">
              <a:spcBef>
                <a:spcPts val="0"/>
              </a:spcBef>
              <a:spcAft>
                <a:spcPts val="600"/>
              </a:spcAft>
            </a:pPr>
            <a:r>
              <a:rPr lang="en-US" sz="1800" dirty="0" smtClean="0"/>
              <a:t>25 lakh cases at any given point of time</a:t>
            </a:r>
          </a:p>
          <a:p>
            <a:pPr lvl="1">
              <a:spcBef>
                <a:spcPts val="0"/>
              </a:spcBef>
              <a:spcAft>
                <a:spcPts val="600"/>
              </a:spcAft>
            </a:pPr>
            <a:r>
              <a:rPr lang="en-US" sz="1800" dirty="0" smtClean="0"/>
              <a:t>4 lakh deaths a year</a:t>
            </a:r>
          </a:p>
          <a:p>
            <a:pPr lvl="1">
              <a:spcBef>
                <a:spcPts val="0"/>
              </a:spcBef>
              <a:spcAft>
                <a:spcPts val="1800"/>
              </a:spcAft>
            </a:pPr>
            <a:r>
              <a:rPr lang="en-US" sz="1800" dirty="0" smtClean="0"/>
              <a:t>40% are related to tobacco </a:t>
            </a:r>
            <a:r>
              <a:rPr lang="en-US" sz="1800" dirty="0" smtClean="0"/>
              <a:t>use</a:t>
            </a:r>
            <a:endParaRPr lang="en-US" sz="1800" dirty="0" smtClean="0"/>
          </a:p>
          <a:p>
            <a:pPr>
              <a:spcBef>
                <a:spcPts val="0"/>
              </a:spcBef>
              <a:spcAft>
                <a:spcPts val="600"/>
              </a:spcAft>
            </a:pPr>
            <a:r>
              <a:rPr lang="en-US" sz="2000" dirty="0"/>
              <a:t> </a:t>
            </a:r>
            <a:r>
              <a:rPr lang="en-US" sz="2000" dirty="0" smtClean="0"/>
              <a:t>Goals</a:t>
            </a:r>
          </a:p>
          <a:p>
            <a:pPr lvl="1">
              <a:spcBef>
                <a:spcPts val="0"/>
              </a:spcBef>
              <a:spcAft>
                <a:spcPts val="600"/>
              </a:spcAft>
            </a:pPr>
            <a:r>
              <a:rPr lang="en-US" sz="1800" dirty="0" smtClean="0"/>
              <a:t>Primary prevention by health education</a:t>
            </a:r>
          </a:p>
          <a:p>
            <a:pPr lvl="1">
              <a:spcBef>
                <a:spcPts val="0"/>
              </a:spcBef>
              <a:spcAft>
                <a:spcPts val="600"/>
              </a:spcAft>
            </a:pPr>
            <a:r>
              <a:rPr lang="en-US" sz="1800" dirty="0" smtClean="0"/>
              <a:t>Secondary prevention; i.e., early deduction and diagnosis</a:t>
            </a:r>
          </a:p>
          <a:p>
            <a:pPr lvl="1">
              <a:spcBef>
                <a:spcPts val="0"/>
              </a:spcBef>
              <a:spcAft>
                <a:spcPts val="600"/>
              </a:spcAft>
            </a:pPr>
            <a:r>
              <a:rPr lang="en-US" sz="1800" dirty="0" smtClean="0"/>
              <a:t>Strengthening of existing cancer treatment facilities </a:t>
            </a:r>
          </a:p>
          <a:p>
            <a:pPr lvl="1">
              <a:spcBef>
                <a:spcPts val="0"/>
              </a:spcBef>
              <a:spcAft>
                <a:spcPts val="600"/>
              </a:spcAft>
            </a:pPr>
            <a:r>
              <a:rPr lang="en-US" sz="1800" dirty="0" smtClean="0"/>
              <a:t>Palliative care in terminal stage of the cancer </a:t>
            </a:r>
          </a:p>
          <a:p>
            <a:pPr lvl="1">
              <a:spcBef>
                <a:spcPts val="0"/>
              </a:spcBef>
              <a:spcAft>
                <a:spcPts val="600"/>
              </a:spcAft>
            </a:pPr>
            <a:endParaRPr lang="en-US" dirty="0"/>
          </a:p>
        </p:txBody>
      </p:sp>
      <p:sp>
        <p:nvSpPr>
          <p:cNvPr id="3" name="Title 2"/>
          <p:cNvSpPr>
            <a:spLocks noGrp="1"/>
          </p:cNvSpPr>
          <p:nvPr>
            <p:ph type="title"/>
          </p:nvPr>
        </p:nvSpPr>
        <p:spPr/>
        <p:txBody>
          <a:bodyPr/>
          <a:lstStyle/>
          <a:p>
            <a:pPr algn="ctr"/>
            <a:r>
              <a:rPr lang="en-US" dirty="0" smtClean="0"/>
              <a:t>National Cancer Control Programme (NCCP)</a:t>
            </a:r>
            <a:endParaRPr lang="en-US" dirty="0"/>
          </a:p>
        </p:txBody>
      </p:sp>
    </p:spTree>
    <p:extLst>
      <p:ext uri="{BB962C8B-B14F-4D97-AF65-F5344CB8AC3E}">
        <p14:creationId xmlns:p14="http://schemas.microsoft.com/office/powerpoint/2010/main" val="154174029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523999"/>
            <a:ext cx="8763000" cy="5029201"/>
          </a:xfrm>
        </p:spPr>
        <p:txBody>
          <a:bodyPr>
            <a:normAutofit fontScale="85000" lnSpcReduction="20000"/>
          </a:bodyPr>
          <a:lstStyle/>
          <a:p>
            <a:pPr>
              <a:lnSpc>
                <a:spcPct val="120000"/>
              </a:lnSpc>
              <a:spcBef>
                <a:spcPts val="0"/>
              </a:spcBef>
              <a:spcAft>
                <a:spcPts val="600"/>
              </a:spcAft>
            </a:pPr>
            <a:r>
              <a:rPr lang="en-US" sz="2600" dirty="0" smtClean="0"/>
              <a:t>Status at the national level</a:t>
            </a:r>
          </a:p>
          <a:p>
            <a:pPr lvl="1">
              <a:lnSpc>
                <a:spcPct val="120000"/>
              </a:lnSpc>
              <a:spcBef>
                <a:spcPts val="0"/>
              </a:spcBef>
              <a:spcAft>
                <a:spcPts val="0"/>
              </a:spcAft>
            </a:pPr>
            <a:r>
              <a:rPr lang="en-US" dirty="0" smtClean="0"/>
              <a:t>0.87 lakh leprosy cases (as of April 2010, MoHFW)</a:t>
            </a:r>
          </a:p>
          <a:p>
            <a:pPr lvl="1">
              <a:lnSpc>
                <a:spcPct val="120000"/>
              </a:lnSpc>
              <a:spcBef>
                <a:spcPts val="0"/>
              </a:spcBef>
              <a:spcAft>
                <a:spcPts val="0"/>
              </a:spcAft>
            </a:pPr>
            <a:r>
              <a:rPr lang="en-US" dirty="0" smtClean="0"/>
              <a:t>Prevalence rate 0.71/10,000 population</a:t>
            </a:r>
          </a:p>
          <a:p>
            <a:pPr lvl="1">
              <a:lnSpc>
                <a:spcPct val="120000"/>
              </a:lnSpc>
              <a:spcBef>
                <a:spcPts val="0"/>
              </a:spcBef>
              <a:spcAft>
                <a:spcPts val="1200"/>
              </a:spcAft>
            </a:pPr>
            <a:r>
              <a:rPr lang="en-US" dirty="0" smtClean="0"/>
              <a:t>32 states/Union Territories (UTs) achieved level of elimination (PR &lt;1)</a:t>
            </a:r>
          </a:p>
          <a:p>
            <a:pPr>
              <a:lnSpc>
                <a:spcPct val="120000"/>
              </a:lnSpc>
              <a:spcBef>
                <a:spcPts val="0"/>
              </a:spcBef>
              <a:spcAft>
                <a:spcPts val="600"/>
              </a:spcAft>
            </a:pPr>
            <a:r>
              <a:rPr lang="en-US" sz="2600" dirty="0" smtClean="0"/>
              <a:t>Uttarakhand</a:t>
            </a:r>
            <a:r>
              <a:rPr lang="en-US" sz="2600" b="1" dirty="0" smtClean="0"/>
              <a:t> </a:t>
            </a:r>
          </a:p>
          <a:p>
            <a:pPr lvl="1">
              <a:lnSpc>
                <a:spcPct val="120000"/>
              </a:lnSpc>
              <a:spcBef>
                <a:spcPts val="0"/>
              </a:spcBef>
              <a:spcAft>
                <a:spcPts val="0"/>
              </a:spcAft>
            </a:pPr>
            <a:r>
              <a:rPr lang="en-US" dirty="0" smtClean="0"/>
              <a:t>0.41 cases/10,000 (April </a:t>
            </a:r>
            <a:r>
              <a:rPr lang="en-US" dirty="0"/>
              <a:t>2010–11</a:t>
            </a:r>
            <a:r>
              <a:rPr lang="en-US" dirty="0" smtClean="0"/>
              <a:t>) </a:t>
            </a:r>
          </a:p>
          <a:p>
            <a:pPr lvl="1">
              <a:lnSpc>
                <a:spcPct val="120000"/>
              </a:lnSpc>
              <a:spcBef>
                <a:spcPts val="0"/>
              </a:spcBef>
              <a:spcAft>
                <a:spcPts val="1200"/>
              </a:spcAft>
            </a:pPr>
            <a:r>
              <a:rPr lang="en-US" dirty="0" smtClean="0"/>
              <a:t>Plains more affected than hills</a:t>
            </a:r>
          </a:p>
          <a:p>
            <a:pPr>
              <a:lnSpc>
                <a:spcPct val="120000"/>
              </a:lnSpc>
              <a:spcBef>
                <a:spcPts val="0"/>
              </a:spcBef>
              <a:spcAft>
                <a:spcPts val="600"/>
              </a:spcAft>
            </a:pPr>
            <a:r>
              <a:rPr lang="en-US" dirty="0"/>
              <a:t> </a:t>
            </a:r>
            <a:r>
              <a:rPr lang="en-US" sz="2600" dirty="0" smtClean="0"/>
              <a:t>Strategies</a:t>
            </a:r>
          </a:p>
          <a:p>
            <a:pPr lvl="1">
              <a:lnSpc>
                <a:spcPct val="120000"/>
              </a:lnSpc>
              <a:spcBef>
                <a:spcPts val="0"/>
              </a:spcBef>
              <a:spcAft>
                <a:spcPts val="0"/>
              </a:spcAft>
            </a:pPr>
            <a:r>
              <a:rPr lang="en-US" sz="2200" dirty="0" smtClean="0"/>
              <a:t>Decentralisation </a:t>
            </a:r>
            <a:r>
              <a:rPr lang="en-US" sz="2200" dirty="0"/>
              <a:t>of NLEP to states &amp;</a:t>
            </a:r>
            <a:r>
              <a:rPr lang="en-US" sz="2200" dirty="0" smtClean="0"/>
              <a:t> </a:t>
            </a:r>
            <a:r>
              <a:rPr lang="en-US" sz="2200" dirty="0"/>
              <a:t>districts</a:t>
            </a:r>
          </a:p>
          <a:p>
            <a:pPr lvl="1">
              <a:lnSpc>
                <a:spcPct val="120000"/>
              </a:lnSpc>
              <a:spcBef>
                <a:spcPts val="0"/>
              </a:spcBef>
              <a:spcAft>
                <a:spcPts val="0"/>
              </a:spcAft>
            </a:pPr>
            <a:r>
              <a:rPr lang="en-US" sz="2200" dirty="0"/>
              <a:t>Integration of services with general </a:t>
            </a:r>
            <a:r>
              <a:rPr lang="en-US" sz="2200" dirty="0" smtClean="0"/>
              <a:t>healthcare </a:t>
            </a:r>
            <a:r>
              <a:rPr lang="en-US" sz="2200" dirty="0"/>
              <a:t>system (GHS)</a:t>
            </a:r>
          </a:p>
          <a:p>
            <a:pPr lvl="1">
              <a:lnSpc>
                <a:spcPct val="120000"/>
              </a:lnSpc>
              <a:spcBef>
                <a:spcPts val="0"/>
              </a:spcBef>
              <a:spcAft>
                <a:spcPts val="0"/>
              </a:spcAft>
            </a:pPr>
            <a:r>
              <a:rPr lang="en-US" sz="2200" dirty="0" smtClean="0"/>
              <a:t>Early </a:t>
            </a:r>
            <a:r>
              <a:rPr lang="en-US" sz="2200" dirty="0"/>
              <a:t>diagnosis </a:t>
            </a:r>
            <a:r>
              <a:rPr lang="en-US" sz="2200" dirty="0" smtClean="0"/>
              <a:t>&amp; </a:t>
            </a:r>
            <a:r>
              <a:rPr lang="en-US" sz="2200" dirty="0"/>
              <a:t>prompt MDT through routine &amp; special efforts</a:t>
            </a:r>
          </a:p>
          <a:p>
            <a:pPr lvl="1">
              <a:lnSpc>
                <a:spcPct val="120000"/>
              </a:lnSpc>
              <a:spcBef>
                <a:spcPts val="0"/>
              </a:spcBef>
              <a:spcAft>
                <a:spcPts val="0"/>
              </a:spcAft>
            </a:pPr>
            <a:r>
              <a:rPr lang="en-US" sz="2200" dirty="0"/>
              <a:t>IEC using local &amp; mass media for reduction of stigma &amp; discrimination</a:t>
            </a:r>
          </a:p>
          <a:p>
            <a:pPr lvl="1">
              <a:lnSpc>
                <a:spcPct val="120000"/>
              </a:lnSpc>
              <a:spcBef>
                <a:spcPts val="0"/>
              </a:spcBef>
              <a:spcAft>
                <a:spcPts val="0"/>
              </a:spcAft>
            </a:pPr>
            <a:r>
              <a:rPr lang="en-US" sz="2200" dirty="0"/>
              <a:t>Prevention of </a:t>
            </a:r>
            <a:r>
              <a:rPr lang="en-US" sz="2200" dirty="0" smtClean="0"/>
              <a:t>disability, as well as </a:t>
            </a:r>
            <a:r>
              <a:rPr lang="en-US" sz="2200" dirty="0"/>
              <a:t>medical rehabilitation</a:t>
            </a:r>
          </a:p>
          <a:p>
            <a:pPr lvl="1">
              <a:lnSpc>
                <a:spcPct val="120000"/>
              </a:lnSpc>
              <a:spcBef>
                <a:spcPts val="0"/>
              </a:spcBef>
              <a:spcAft>
                <a:spcPts val="0"/>
              </a:spcAft>
            </a:pPr>
            <a:r>
              <a:rPr lang="en-US" sz="2200" dirty="0"/>
              <a:t>Monitoring &amp; periodic evaluation</a:t>
            </a:r>
          </a:p>
          <a:p>
            <a:pPr lvl="1">
              <a:lnSpc>
                <a:spcPct val="120000"/>
              </a:lnSpc>
              <a:spcBef>
                <a:spcPts val="0"/>
              </a:spcBef>
              <a:spcAft>
                <a:spcPts val="0"/>
              </a:spcAft>
            </a:pPr>
            <a:r>
              <a:rPr lang="en-US" sz="2200" dirty="0" smtClean="0"/>
              <a:t>Intersectoral </a:t>
            </a:r>
            <a:r>
              <a:rPr lang="en-US" sz="2200" dirty="0"/>
              <a:t>collaboration</a:t>
            </a:r>
          </a:p>
          <a:p>
            <a:pPr lvl="1"/>
            <a:endParaRPr lang="en-US" dirty="0" smtClean="0"/>
          </a:p>
          <a:p>
            <a:pPr lvl="1"/>
            <a:endParaRPr lang="en-US" dirty="0" smtClean="0"/>
          </a:p>
          <a:p>
            <a:endParaRPr lang="en-US" dirty="0"/>
          </a:p>
          <a:p>
            <a:endParaRPr lang="en-US" dirty="0" smtClean="0"/>
          </a:p>
          <a:p>
            <a:endParaRPr lang="en-US" dirty="0"/>
          </a:p>
        </p:txBody>
      </p:sp>
      <p:sp>
        <p:nvSpPr>
          <p:cNvPr id="3" name="Title 2"/>
          <p:cNvSpPr>
            <a:spLocks noGrp="1"/>
          </p:cNvSpPr>
          <p:nvPr>
            <p:ph type="title"/>
          </p:nvPr>
        </p:nvSpPr>
        <p:spPr/>
        <p:txBody>
          <a:bodyPr/>
          <a:lstStyle/>
          <a:p>
            <a:pPr algn="ctr"/>
            <a:r>
              <a:rPr lang="en-US" dirty="0"/>
              <a:t>National </a:t>
            </a:r>
            <a:r>
              <a:rPr lang="en-US" dirty="0" smtClean="0"/>
              <a:t>Leprosy Eradication Programme (NLEP)</a:t>
            </a:r>
            <a:endParaRPr lang="en-US" dirty="0"/>
          </a:p>
        </p:txBody>
      </p:sp>
    </p:spTree>
    <p:extLst>
      <p:ext uri="{BB962C8B-B14F-4D97-AF65-F5344CB8AC3E}">
        <p14:creationId xmlns:p14="http://schemas.microsoft.com/office/powerpoint/2010/main" val="186557798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04800" y="1719262"/>
            <a:ext cx="8610600" cy="4986337"/>
          </a:xfrm>
        </p:spPr>
        <p:txBody>
          <a:bodyPr>
            <a:normAutofit/>
          </a:bodyPr>
          <a:lstStyle/>
          <a:p>
            <a:pPr marL="44450" indent="0">
              <a:spcBef>
                <a:spcPts val="0"/>
              </a:spcBef>
              <a:spcAft>
                <a:spcPts val="600"/>
              </a:spcAft>
              <a:buNone/>
            </a:pPr>
            <a:r>
              <a:rPr lang="en-US" sz="2000" b="1" dirty="0" smtClean="0"/>
              <a:t>Status in Uttarakhand</a:t>
            </a:r>
          </a:p>
          <a:p>
            <a:pPr>
              <a:spcBef>
                <a:spcPts val="0"/>
              </a:spcBef>
              <a:spcAft>
                <a:spcPts val="600"/>
              </a:spcAft>
            </a:pPr>
            <a:r>
              <a:rPr lang="en-US" sz="2000" dirty="0" smtClean="0"/>
              <a:t> Malaria</a:t>
            </a:r>
          </a:p>
          <a:p>
            <a:pPr lvl="1">
              <a:spcBef>
                <a:spcPts val="0"/>
              </a:spcBef>
              <a:spcAft>
                <a:spcPts val="1800"/>
              </a:spcAft>
            </a:pPr>
            <a:r>
              <a:rPr lang="en-US" sz="1800" dirty="0" smtClean="0"/>
              <a:t>Three-year </a:t>
            </a:r>
            <a:r>
              <a:rPr lang="en-US" sz="1800" dirty="0"/>
              <a:t>rolling average of 1,092 malaria cases (for the years 2007–09), and no deaths </a:t>
            </a:r>
            <a:r>
              <a:rPr lang="en-US" sz="1800" dirty="0" smtClean="0"/>
              <a:t>reported </a:t>
            </a:r>
            <a:r>
              <a:rPr lang="en-US" sz="1800" dirty="0"/>
              <a:t>during this </a:t>
            </a:r>
            <a:r>
              <a:rPr lang="en-US" sz="1800" dirty="0" smtClean="0"/>
              <a:t>time</a:t>
            </a:r>
            <a:endParaRPr lang="en-US" sz="1800" dirty="0"/>
          </a:p>
          <a:p>
            <a:pPr>
              <a:spcBef>
                <a:spcPts val="0"/>
              </a:spcBef>
              <a:spcAft>
                <a:spcPts val="600"/>
              </a:spcAft>
            </a:pPr>
            <a:r>
              <a:rPr lang="en-US" sz="2000" dirty="0" smtClean="0"/>
              <a:t>Dengue</a:t>
            </a:r>
          </a:p>
          <a:p>
            <a:pPr lvl="1">
              <a:spcBef>
                <a:spcPts val="0"/>
              </a:spcBef>
              <a:spcAft>
                <a:spcPts val="1800"/>
              </a:spcAft>
            </a:pPr>
            <a:r>
              <a:rPr lang="en-US" sz="1800" dirty="0"/>
              <a:t>178 cases in 2010 </a:t>
            </a:r>
            <a:r>
              <a:rPr lang="en-US" sz="1800" dirty="0" smtClean="0"/>
              <a:t>&amp; </a:t>
            </a:r>
            <a:r>
              <a:rPr lang="en-US" sz="1800" dirty="0"/>
              <a:t>68 cases in 2011; no </a:t>
            </a:r>
            <a:r>
              <a:rPr lang="en-US" sz="1800" dirty="0" smtClean="0"/>
              <a:t>deaths</a:t>
            </a:r>
          </a:p>
          <a:p>
            <a:pPr>
              <a:spcBef>
                <a:spcPts val="0"/>
              </a:spcBef>
              <a:spcAft>
                <a:spcPts val="600"/>
              </a:spcAft>
            </a:pPr>
            <a:r>
              <a:rPr lang="en-US" sz="2000" dirty="0"/>
              <a:t>Kala A</a:t>
            </a:r>
            <a:r>
              <a:rPr lang="en-US" sz="2000" dirty="0" smtClean="0"/>
              <a:t>zar</a:t>
            </a:r>
          </a:p>
          <a:p>
            <a:pPr lvl="1">
              <a:spcBef>
                <a:spcPts val="0"/>
              </a:spcBef>
              <a:spcAft>
                <a:spcPts val="1800"/>
              </a:spcAft>
            </a:pPr>
            <a:r>
              <a:rPr lang="en-US" sz="1800" dirty="0" smtClean="0"/>
              <a:t>No cases reported</a:t>
            </a:r>
          </a:p>
          <a:p>
            <a:pPr>
              <a:spcBef>
                <a:spcPts val="0"/>
              </a:spcBef>
              <a:spcAft>
                <a:spcPts val="600"/>
              </a:spcAft>
            </a:pPr>
            <a:r>
              <a:rPr lang="en-US" sz="2000" dirty="0"/>
              <a:t> Japanese </a:t>
            </a:r>
            <a:r>
              <a:rPr lang="en-US" sz="2000" dirty="0" smtClean="0"/>
              <a:t>Encephalitis</a:t>
            </a:r>
          </a:p>
          <a:p>
            <a:pPr lvl="1">
              <a:spcBef>
                <a:spcPts val="0"/>
              </a:spcBef>
              <a:spcAft>
                <a:spcPts val="1800"/>
              </a:spcAft>
            </a:pPr>
            <a:r>
              <a:rPr lang="en-US" sz="1800" dirty="0"/>
              <a:t>7 cases reported in Uttarakhand in 2010 </a:t>
            </a:r>
            <a:r>
              <a:rPr lang="en-US" sz="1800" dirty="0" smtClean="0"/>
              <a:t>and </a:t>
            </a:r>
            <a:r>
              <a:rPr lang="en-US" sz="1800" dirty="0"/>
              <a:t>none in 2011</a:t>
            </a:r>
          </a:p>
          <a:p>
            <a:pPr>
              <a:spcBef>
                <a:spcPts val="0"/>
              </a:spcBef>
              <a:spcAft>
                <a:spcPts val="600"/>
              </a:spcAft>
            </a:pPr>
            <a:endParaRPr lang="en-US" dirty="0"/>
          </a:p>
          <a:p>
            <a:pPr lvl="1">
              <a:spcBef>
                <a:spcPts val="0"/>
              </a:spcBef>
              <a:spcAft>
                <a:spcPts val="600"/>
              </a:spcAft>
            </a:pPr>
            <a:endParaRPr lang="en-US" dirty="0"/>
          </a:p>
        </p:txBody>
      </p:sp>
      <p:sp>
        <p:nvSpPr>
          <p:cNvPr id="3" name="Title 2"/>
          <p:cNvSpPr>
            <a:spLocks noGrp="1"/>
          </p:cNvSpPr>
          <p:nvPr>
            <p:ph type="title"/>
          </p:nvPr>
        </p:nvSpPr>
        <p:spPr/>
        <p:txBody>
          <a:bodyPr/>
          <a:lstStyle/>
          <a:p>
            <a:pPr algn="ctr"/>
            <a:r>
              <a:rPr lang="en-US" dirty="0"/>
              <a:t>National </a:t>
            </a:r>
            <a:r>
              <a:rPr lang="en-US" dirty="0" smtClean="0"/>
              <a:t>Vector-borne Disease Control Programme </a:t>
            </a:r>
            <a:r>
              <a:rPr lang="en-US" dirty="0"/>
              <a:t>(NVBDCP)</a:t>
            </a:r>
          </a:p>
        </p:txBody>
      </p:sp>
    </p:spTree>
    <p:extLst>
      <p:ext uri="{BB962C8B-B14F-4D97-AF65-F5344CB8AC3E}">
        <p14:creationId xmlns:p14="http://schemas.microsoft.com/office/powerpoint/2010/main" val="299662860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04800" y="1828800"/>
            <a:ext cx="8610600" cy="4406900"/>
          </a:xfrm>
        </p:spPr>
        <p:txBody>
          <a:bodyPr>
            <a:normAutofit/>
          </a:bodyPr>
          <a:lstStyle/>
          <a:p>
            <a:pPr>
              <a:spcBef>
                <a:spcPts val="0"/>
              </a:spcBef>
              <a:spcAft>
                <a:spcPts val="1800"/>
              </a:spcAft>
            </a:pPr>
            <a:r>
              <a:rPr lang="en-US" sz="2000" dirty="0" smtClean="0"/>
              <a:t>Early case detection and prompt treatment (EDPT)</a:t>
            </a:r>
          </a:p>
          <a:p>
            <a:pPr>
              <a:spcBef>
                <a:spcPts val="0"/>
              </a:spcBef>
              <a:spcAft>
                <a:spcPts val="1800"/>
              </a:spcAft>
            </a:pPr>
            <a:r>
              <a:rPr lang="en-US" sz="2000" dirty="0" smtClean="0"/>
              <a:t>Chemical control</a:t>
            </a:r>
          </a:p>
          <a:p>
            <a:pPr>
              <a:spcBef>
                <a:spcPts val="0"/>
              </a:spcBef>
              <a:spcAft>
                <a:spcPts val="1800"/>
              </a:spcAft>
            </a:pPr>
            <a:r>
              <a:rPr lang="en-US" sz="2000" dirty="0" smtClean="0"/>
              <a:t>Biological control</a:t>
            </a:r>
          </a:p>
          <a:p>
            <a:pPr>
              <a:spcBef>
                <a:spcPts val="0"/>
              </a:spcBef>
              <a:spcAft>
                <a:spcPts val="1800"/>
              </a:spcAft>
            </a:pPr>
            <a:r>
              <a:rPr lang="en-US" sz="2000" dirty="0" smtClean="0"/>
              <a:t>Personal prophylactic measures (individuals/ communities to take up) </a:t>
            </a:r>
          </a:p>
          <a:p>
            <a:pPr>
              <a:spcBef>
                <a:spcPts val="0"/>
              </a:spcBef>
              <a:spcAft>
                <a:spcPts val="1800"/>
              </a:spcAft>
            </a:pPr>
            <a:r>
              <a:rPr lang="en-US" sz="2000" dirty="0" smtClean="0"/>
              <a:t>Community participation</a:t>
            </a:r>
          </a:p>
          <a:p>
            <a:pPr>
              <a:spcBef>
                <a:spcPts val="0"/>
              </a:spcBef>
              <a:spcAft>
                <a:spcPts val="1800"/>
              </a:spcAft>
            </a:pPr>
            <a:r>
              <a:rPr lang="en-US" sz="2000" dirty="0" smtClean="0"/>
              <a:t>Environmental management and source reduction programmes </a:t>
            </a:r>
          </a:p>
          <a:p>
            <a:pPr>
              <a:spcBef>
                <a:spcPts val="0"/>
              </a:spcBef>
              <a:spcAft>
                <a:spcPts val="1800"/>
              </a:spcAft>
            </a:pPr>
            <a:r>
              <a:rPr lang="en-US" sz="2000" dirty="0" smtClean="0"/>
              <a:t>Monitoring &amp; evaluation (M&amp;E) programmes  </a:t>
            </a:r>
            <a:endParaRPr lang="en-US" sz="2000" dirty="0"/>
          </a:p>
        </p:txBody>
      </p:sp>
      <p:sp>
        <p:nvSpPr>
          <p:cNvPr id="3" name="Title 2"/>
          <p:cNvSpPr>
            <a:spLocks noGrp="1"/>
          </p:cNvSpPr>
          <p:nvPr>
            <p:ph type="title"/>
          </p:nvPr>
        </p:nvSpPr>
        <p:spPr/>
        <p:txBody>
          <a:bodyPr/>
          <a:lstStyle/>
          <a:p>
            <a:pPr algn="ctr"/>
            <a:r>
              <a:rPr lang="en-US" dirty="0" smtClean="0"/>
              <a:t>Strategies for Malaria Control Programme</a:t>
            </a:r>
            <a:endParaRPr lang="en-US" dirty="0"/>
          </a:p>
        </p:txBody>
      </p:sp>
    </p:spTree>
    <p:extLst>
      <p:ext uri="{BB962C8B-B14F-4D97-AF65-F5344CB8AC3E}">
        <p14:creationId xmlns:p14="http://schemas.microsoft.com/office/powerpoint/2010/main" val="216909949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10000"/>
          </a:bodyPr>
          <a:lstStyle/>
          <a:p>
            <a:pPr>
              <a:lnSpc>
                <a:spcPct val="110000"/>
              </a:lnSpc>
              <a:spcBef>
                <a:spcPts val="0"/>
              </a:spcBef>
              <a:spcAft>
                <a:spcPts val="600"/>
              </a:spcAft>
            </a:pPr>
            <a:r>
              <a:rPr lang="en-US" sz="2200" b="1" dirty="0" smtClean="0"/>
              <a:t>National goal</a:t>
            </a:r>
            <a:endParaRPr lang="en-US" sz="2200" dirty="0"/>
          </a:p>
          <a:p>
            <a:pPr lvl="1">
              <a:lnSpc>
                <a:spcPct val="110000"/>
              </a:lnSpc>
              <a:spcBef>
                <a:spcPts val="0"/>
              </a:spcBef>
              <a:spcAft>
                <a:spcPts val="1800"/>
              </a:spcAft>
            </a:pPr>
            <a:r>
              <a:rPr lang="en-US" sz="1900" dirty="0" smtClean="0"/>
              <a:t>Aims </a:t>
            </a:r>
            <a:r>
              <a:rPr lang="en-US" sz="1900" dirty="0"/>
              <a:t>at </a:t>
            </a:r>
            <a:r>
              <a:rPr lang="en-US" sz="1900" dirty="0" smtClean="0"/>
              <a:t>elimination </a:t>
            </a:r>
            <a:r>
              <a:rPr lang="en-US" sz="1900" dirty="0"/>
              <a:t>of Lymphatic Filariasis by </a:t>
            </a:r>
            <a:r>
              <a:rPr lang="en-US" sz="1900" dirty="0" smtClean="0"/>
              <a:t>2015</a:t>
            </a:r>
          </a:p>
          <a:p>
            <a:pPr>
              <a:lnSpc>
                <a:spcPct val="110000"/>
              </a:lnSpc>
              <a:spcBef>
                <a:spcPts val="0"/>
              </a:spcBef>
              <a:spcAft>
                <a:spcPts val="600"/>
              </a:spcAft>
              <a:buSzPct val="140000"/>
              <a:buFont typeface="Wingdings" pitchFamily="2" charset="2"/>
              <a:buChar char="§"/>
            </a:pPr>
            <a:r>
              <a:rPr lang="en-US" sz="2200" b="1" dirty="0" smtClean="0"/>
              <a:t>Strategies</a:t>
            </a:r>
          </a:p>
          <a:p>
            <a:pPr lvl="1">
              <a:lnSpc>
                <a:spcPct val="110000"/>
              </a:lnSpc>
              <a:spcBef>
                <a:spcPts val="0"/>
              </a:spcBef>
              <a:spcAft>
                <a:spcPts val="600"/>
              </a:spcAft>
            </a:pPr>
            <a:r>
              <a:rPr lang="en-US" sz="1900" dirty="0" smtClean="0"/>
              <a:t>Recurrent </a:t>
            </a:r>
            <a:r>
              <a:rPr lang="en-US" sz="1900" dirty="0"/>
              <a:t>anti-larval measures at weekly </a:t>
            </a:r>
            <a:r>
              <a:rPr lang="en-US" sz="1900" dirty="0" smtClean="0"/>
              <a:t>intervals</a:t>
            </a:r>
            <a:endParaRPr lang="en-US" sz="1900" dirty="0"/>
          </a:p>
          <a:p>
            <a:pPr lvl="1">
              <a:lnSpc>
                <a:spcPct val="110000"/>
              </a:lnSpc>
              <a:spcBef>
                <a:spcPts val="0"/>
              </a:spcBef>
              <a:spcAft>
                <a:spcPts val="600"/>
              </a:spcAft>
            </a:pPr>
            <a:r>
              <a:rPr lang="en-US" sz="1900" dirty="0"/>
              <a:t>Environmental </a:t>
            </a:r>
            <a:r>
              <a:rPr lang="en-US" sz="1900" dirty="0" smtClean="0"/>
              <a:t>methods, </a:t>
            </a:r>
            <a:r>
              <a:rPr lang="en-US" sz="1900" dirty="0"/>
              <a:t>including source reduction by filling ditches, pits, </a:t>
            </a:r>
            <a:r>
              <a:rPr lang="en-US" sz="1900" dirty="0" smtClean="0"/>
              <a:t>low-lying </a:t>
            </a:r>
            <a:r>
              <a:rPr lang="en-US" sz="1900" dirty="0"/>
              <a:t>areas, </a:t>
            </a:r>
            <a:r>
              <a:rPr lang="en-US" sz="1900" dirty="0" smtClean="0"/>
              <a:t>deweeding</a:t>
            </a:r>
            <a:r>
              <a:rPr lang="en-US" sz="1900" dirty="0"/>
              <a:t>, desilting, etc.</a:t>
            </a:r>
          </a:p>
          <a:p>
            <a:pPr lvl="1">
              <a:lnSpc>
                <a:spcPct val="110000"/>
              </a:lnSpc>
              <a:spcBef>
                <a:spcPts val="0"/>
              </a:spcBef>
              <a:spcAft>
                <a:spcPts val="600"/>
              </a:spcAft>
            </a:pPr>
            <a:r>
              <a:rPr lang="en-US" sz="1900" dirty="0"/>
              <a:t>Biological control of mosquito breeding through larvivorous </a:t>
            </a:r>
            <a:r>
              <a:rPr lang="en-US" sz="1900" dirty="0" smtClean="0"/>
              <a:t>fish</a:t>
            </a:r>
            <a:endParaRPr lang="en-US" sz="1900" dirty="0"/>
          </a:p>
          <a:p>
            <a:pPr lvl="1">
              <a:lnSpc>
                <a:spcPct val="110000"/>
              </a:lnSpc>
              <a:spcBef>
                <a:spcPts val="0"/>
              </a:spcBef>
              <a:spcAft>
                <a:spcPts val="600"/>
              </a:spcAft>
            </a:pPr>
            <a:r>
              <a:rPr lang="en-US" sz="1900" dirty="0"/>
              <a:t>Anti-parasitic measures through 'detection' and 'treatment' of microfilaria carriers and </a:t>
            </a:r>
            <a:r>
              <a:rPr lang="en-US" sz="1900" dirty="0" smtClean="0"/>
              <a:t>diseased </a:t>
            </a:r>
            <a:r>
              <a:rPr lang="en-US" sz="1900" dirty="0"/>
              <a:t>person with </a:t>
            </a:r>
            <a:r>
              <a:rPr lang="en-US" sz="1900" dirty="0" smtClean="0"/>
              <a:t>DEC (salt fortified with </a:t>
            </a:r>
            <a:r>
              <a:rPr lang="en-US" sz="1900" dirty="0" err="1" smtClean="0"/>
              <a:t>diethylcarbamazine</a:t>
            </a:r>
            <a:r>
              <a:rPr lang="en-US" sz="1900" dirty="0" smtClean="0"/>
              <a:t>) by </a:t>
            </a:r>
            <a:r>
              <a:rPr lang="en-US" sz="1900" dirty="0"/>
              <a:t>Filaria Clinics in towns covered under the </a:t>
            </a:r>
            <a:r>
              <a:rPr lang="en-US" sz="1900" dirty="0" smtClean="0"/>
              <a:t>programme</a:t>
            </a:r>
            <a:endParaRPr lang="en-US" sz="1900" dirty="0"/>
          </a:p>
          <a:p>
            <a:pPr>
              <a:lnSpc>
                <a:spcPct val="110000"/>
              </a:lnSpc>
            </a:pPr>
            <a:endParaRPr lang="en-US" dirty="0"/>
          </a:p>
        </p:txBody>
      </p:sp>
      <p:sp>
        <p:nvSpPr>
          <p:cNvPr id="3" name="Title 2"/>
          <p:cNvSpPr>
            <a:spLocks noGrp="1"/>
          </p:cNvSpPr>
          <p:nvPr>
            <p:ph type="title"/>
          </p:nvPr>
        </p:nvSpPr>
        <p:spPr/>
        <p:txBody>
          <a:bodyPr/>
          <a:lstStyle/>
          <a:p>
            <a:pPr algn="ctr"/>
            <a:r>
              <a:rPr lang="en-US" dirty="0" smtClean="0"/>
              <a:t>Filarisis</a:t>
            </a:r>
            <a:endParaRPr lang="en-US" dirty="0"/>
          </a:p>
        </p:txBody>
      </p:sp>
    </p:spTree>
    <p:extLst>
      <p:ext uri="{BB962C8B-B14F-4D97-AF65-F5344CB8AC3E}">
        <p14:creationId xmlns:p14="http://schemas.microsoft.com/office/powerpoint/2010/main" val="243855539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44450" indent="0">
              <a:spcBef>
                <a:spcPts val="0"/>
              </a:spcBef>
              <a:spcAft>
                <a:spcPts val="1800"/>
              </a:spcAft>
              <a:buNone/>
            </a:pPr>
            <a:r>
              <a:rPr lang="en-US" sz="2000" b="1" dirty="0" smtClean="0"/>
              <a:t>Strategies</a:t>
            </a:r>
          </a:p>
          <a:p>
            <a:pPr>
              <a:spcBef>
                <a:spcPts val="0"/>
              </a:spcBef>
              <a:spcAft>
                <a:spcPts val="1800"/>
              </a:spcAft>
            </a:pPr>
            <a:r>
              <a:rPr lang="en-US" sz="2000" dirty="0" smtClean="0"/>
              <a:t>Personal prophylactic </a:t>
            </a:r>
            <a:r>
              <a:rPr lang="en-US" sz="2000" dirty="0" smtClean="0"/>
              <a:t>measures</a:t>
            </a:r>
            <a:endParaRPr lang="en-US" sz="2000" dirty="0" smtClean="0"/>
          </a:p>
          <a:p>
            <a:pPr>
              <a:spcBef>
                <a:spcPts val="0"/>
              </a:spcBef>
              <a:spcAft>
                <a:spcPts val="1800"/>
              </a:spcAft>
            </a:pPr>
            <a:r>
              <a:rPr lang="en-US" sz="2000" dirty="0" smtClean="0"/>
              <a:t>Biological </a:t>
            </a:r>
            <a:r>
              <a:rPr lang="en-US" sz="2000" dirty="0" smtClean="0"/>
              <a:t>control</a:t>
            </a:r>
            <a:endParaRPr lang="en-US" sz="2000" dirty="0" smtClean="0"/>
          </a:p>
          <a:p>
            <a:pPr>
              <a:spcBef>
                <a:spcPts val="0"/>
              </a:spcBef>
              <a:spcAft>
                <a:spcPts val="1800"/>
              </a:spcAft>
            </a:pPr>
            <a:r>
              <a:rPr lang="en-US" sz="2000" dirty="0" smtClean="0"/>
              <a:t>Chemical </a:t>
            </a:r>
            <a:r>
              <a:rPr lang="en-US" sz="2000" dirty="0" smtClean="0"/>
              <a:t>control</a:t>
            </a:r>
            <a:endParaRPr lang="en-US" sz="2000" dirty="0" smtClean="0"/>
          </a:p>
          <a:p>
            <a:pPr>
              <a:spcBef>
                <a:spcPts val="0"/>
              </a:spcBef>
              <a:spcAft>
                <a:spcPts val="1800"/>
              </a:spcAft>
            </a:pPr>
            <a:r>
              <a:rPr lang="en-US" sz="2000" dirty="0" smtClean="0"/>
              <a:t>Environmental management &amp; source reduction </a:t>
            </a:r>
            <a:r>
              <a:rPr lang="en-US" sz="2000" dirty="0" smtClean="0"/>
              <a:t>methods</a:t>
            </a:r>
            <a:endParaRPr lang="en-US" sz="2000" dirty="0" smtClean="0"/>
          </a:p>
          <a:p>
            <a:pPr>
              <a:spcBef>
                <a:spcPts val="0"/>
              </a:spcBef>
              <a:spcAft>
                <a:spcPts val="1800"/>
              </a:spcAft>
            </a:pPr>
            <a:r>
              <a:rPr lang="en-US" sz="2000" dirty="0" smtClean="0"/>
              <a:t>Health </a:t>
            </a:r>
            <a:r>
              <a:rPr lang="en-US" sz="2000" dirty="0" smtClean="0"/>
              <a:t>education</a:t>
            </a:r>
            <a:endParaRPr lang="en-US" sz="2000" dirty="0" smtClean="0"/>
          </a:p>
          <a:p>
            <a:pPr>
              <a:spcBef>
                <a:spcPts val="0"/>
              </a:spcBef>
              <a:spcAft>
                <a:spcPts val="1800"/>
              </a:spcAft>
            </a:pPr>
            <a:r>
              <a:rPr lang="en-US" sz="2000" dirty="0" smtClean="0"/>
              <a:t>Community participation</a:t>
            </a:r>
          </a:p>
          <a:p>
            <a:endParaRPr lang="en-US" sz="2600" dirty="0" smtClean="0"/>
          </a:p>
          <a:p>
            <a:endParaRPr lang="en-US" dirty="0"/>
          </a:p>
        </p:txBody>
      </p:sp>
      <p:sp>
        <p:nvSpPr>
          <p:cNvPr id="3" name="Title 2"/>
          <p:cNvSpPr>
            <a:spLocks noGrp="1"/>
          </p:cNvSpPr>
          <p:nvPr>
            <p:ph type="title"/>
          </p:nvPr>
        </p:nvSpPr>
        <p:spPr/>
        <p:txBody>
          <a:bodyPr/>
          <a:lstStyle/>
          <a:p>
            <a:pPr algn="ctr"/>
            <a:r>
              <a:rPr lang="en-US" dirty="0" smtClean="0"/>
              <a:t>Dengue</a:t>
            </a:r>
            <a:endParaRPr lang="en-US" dirty="0"/>
          </a:p>
        </p:txBody>
      </p:sp>
    </p:spTree>
    <p:extLst>
      <p:ext uri="{BB962C8B-B14F-4D97-AF65-F5344CB8AC3E}">
        <p14:creationId xmlns:p14="http://schemas.microsoft.com/office/powerpoint/2010/main" val="3217747445"/>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1.jpeg"/></Relationships>
</file>

<file path=ppt/theme/_rels/theme4.xml.rels><?xml version="1.0" encoding="UTF-8" standalone="yes"?>
<Relationships xmlns="http://schemas.openxmlformats.org/package/2006/relationships"><Relationship Id="rId1" Type="http://schemas.openxmlformats.org/officeDocument/2006/relationships/image" Target="../media/image1.jpeg"/></Relationships>
</file>

<file path=ppt/theme/_rels/theme5.xml.rels><?xml version="1.0" encoding="UTF-8" standalone="yes"?>
<Relationships xmlns="http://schemas.openxmlformats.org/package/2006/relationships"><Relationship Id="rId1" Type="http://schemas.openxmlformats.org/officeDocument/2006/relationships/image" Target="../media/image1.jpeg"/></Relationships>
</file>

<file path=ppt/theme/_rels/theme6.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Grid 1">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HPP Fonts">
      <a:majorFont>
        <a:latin typeface="Century Gothic"/>
        <a:ea typeface=""/>
        <a:cs typeface=""/>
      </a:majorFont>
      <a:minorFont>
        <a:latin typeface="Arial"/>
        <a:ea typeface=""/>
        <a:cs typeface=""/>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txDef>
      <a:spPr>
        <a:noFill/>
      </a:spPr>
      <a:bodyPr wrap="square" rtlCol="0">
        <a:spAutoFit/>
      </a:bodyPr>
      <a:lstStyle>
        <a:defPPr>
          <a:defRPr dirty="0">
            <a:latin typeface="+mn-lt"/>
          </a:defRPr>
        </a:defPPr>
      </a:lstStyle>
    </a:txDef>
  </a:objectDefaults>
  <a:extraClrSchemeLst/>
</a:theme>
</file>

<file path=ppt/theme/theme2.xml><?xml version="1.0" encoding="utf-8"?>
<a:theme xmlns:a="http://schemas.openxmlformats.org/drawingml/2006/main" name="Grid 2">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HPP Fonts">
      <a:majorFont>
        <a:latin typeface="Century Gothic"/>
        <a:ea typeface=""/>
        <a:cs typeface=""/>
      </a:majorFont>
      <a:minorFont>
        <a:latin typeface="Arial"/>
        <a:ea typeface=""/>
        <a:cs typeface=""/>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ppt/theme/theme3.xml><?xml version="1.0" encoding="utf-8"?>
<a:theme xmlns:a="http://schemas.openxmlformats.org/drawingml/2006/main" name="Grid 3">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HPP Fonts">
      <a:majorFont>
        <a:latin typeface="Century Gothic"/>
        <a:ea typeface=""/>
        <a:cs typeface=""/>
      </a:majorFont>
      <a:minorFont>
        <a:latin typeface="Arial"/>
        <a:ea typeface=""/>
        <a:cs typeface=""/>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ppt/theme/theme4.xml><?xml version="1.0" encoding="utf-8"?>
<a:theme xmlns:a="http://schemas.openxmlformats.org/drawingml/2006/main" name="Grid 4">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HPP Fonts">
      <a:majorFont>
        <a:latin typeface="Century Gothic"/>
        <a:ea typeface=""/>
        <a:cs typeface=""/>
      </a:majorFont>
      <a:minorFont>
        <a:latin typeface="Arial"/>
        <a:ea typeface=""/>
        <a:cs typeface=""/>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ppt/theme/theme5.xml><?xml version="1.0" encoding="utf-8"?>
<a:theme xmlns:a="http://schemas.openxmlformats.org/drawingml/2006/main" name="Grid 5">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HPP Fonts">
      <a:majorFont>
        <a:latin typeface="Century Gothic"/>
        <a:ea typeface=""/>
        <a:cs typeface=""/>
      </a:majorFont>
      <a:minorFont>
        <a:latin typeface="Arial"/>
        <a:ea typeface=""/>
        <a:cs typeface=""/>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ppt/theme/theme6.xml><?xml version="1.0" encoding="utf-8"?>
<a:theme xmlns:a="http://schemas.openxmlformats.org/drawingml/2006/main" name="Grid 6">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HPP Fonts">
      <a:majorFont>
        <a:latin typeface="Century Gothic"/>
        <a:ea typeface=""/>
        <a:cs typeface=""/>
      </a:majorFont>
      <a:minorFont>
        <a:latin typeface="Arial"/>
        <a:ea typeface=""/>
        <a:cs typeface=""/>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txDef>
      <a:spPr>
        <a:noFill/>
      </a:spPr>
      <a:bodyPr wrap="square" rtlCol="0">
        <a:spAutoFit/>
      </a:bodyPr>
      <a:lstStyle>
        <a:defPPr>
          <a:defRPr dirty="0">
            <a:latin typeface="+mn-lt"/>
          </a:defRPr>
        </a:defPPr>
      </a:lstStyle>
    </a:txDef>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Grid</Template>
  <TotalTime>1895</TotalTime>
  <Words>1054</Words>
  <Application>Microsoft Office PowerPoint</Application>
  <PresentationFormat>On-screen Show (4:3)</PresentationFormat>
  <Paragraphs>179</Paragraphs>
  <Slides>16</Slides>
  <Notes>6</Notes>
  <HiddenSlides>0</HiddenSlides>
  <MMClips>0</MMClips>
  <ScaleCrop>false</ScaleCrop>
  <HeadingPairs>
    <vt:vector size="4" baseType="variant">
      <vt:variant>
        <vt:lpstr>Theme</vt:lpstr>
      </vt:variant>
      <vt:variant>
        <vt:i4>6</vt:i4>
      </vt:variant>
      <vt:variant>
        <vt:lpstr>Slide Titles</vt:lpstr>
      </vt:variant>
      <vt:variant>
        <vt:i4>16</vt:i4>
      </vt:variant>
    </vt:vector>
  </HeadingPairs>
  <TitlesOfParts>
    <vt:vector size="22" baseType="lpstr">
      <vt:lpstr>Grid 1</vt:lpstr>
      <vt:lpstr>Grid 2</vt:lpstr>
      <vt:lpstr>Grid 3</vt:lpstr>
      <vt:lpstr>Grid 4</vt:lpstr>
      <vt:lpstr>Grid 5</vt:lpstr>
      <vt:lpstr>Grid 6</vt:lpstr>
      <vt:lpstr>An Overview of National Health Programmes</vt:lpstr>
      <vt:lpstr>Revised National Tuberculosis Control Programme (RNTCP)</vt:lpstr>
      <vt:lpstr>Goals and features of RNTCP</vt:lpstr>
      <vt:lpstr>National Cancer Control Programme (NCCP)</vt:lpstr>
      <vt:lpstr>National Leprosy Eradication Programme (NLEP)</vt:lpstr>
      <vt:lpstr>National Vector-borne Disease Control Programme (NVBDCP)</vt:lpstr>
      <vt:lpstr>Strategies for Malaria Control Programme</vt:lpstr>
      <vt:lpstr>Filarisis</vt:lpstr>
      <vt:lpstr>Dengue</vt:lpstr>
      <vt:lpstr>Kala Azar</vt:lpstr>
      <vt:lpstr>National AIDS Control Programme (NACP)</vt:lpstr>
      <vt:lpstr>National Programme for Control of Blindness (NPCB)</vt:lpstr>
      <vt:lpstr>National Iodine Deficiency Programme</vt:lpstr>
      <vt:lpstr>Lifestyle Diseases</vt:lpstr>
      <vt:lpstr>Strategic Directions </vt:lpstr>
      <vt:lpstr>Thank You!</vt:lpstr>
    </vt:vector>
  </TitlesOfParts>
  <Company>Futures Group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Anita Bhuyan</dc:creator>
  <cp:lastModifiedBy>Ginny Gordon</cp:lastModifiedBy>
  <cp:revision>275</cp:revision>
  <cp:lastPrinted>2011-12-02T10:40:38Z</cp:lastPrinted>
  <dcterms:created xsi:type="dcterms:W3CDTF">2011-02-01T16:22:15Z</dcterms:created>
  <dcterms:modified xsi:type="dcterms:W3CDTF">2012-02-02T22:12:23Z</dcterms:modified>
</cp:coreProperties>
</file>