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Lst>
  <p:notesMasterIdLst>
    <p:notesMasterId r:id="rId39"/>
  </p:notesMasterIdLst>
  <p:handoutMasterIdLst>
    <p:handoutMasterId r:id="rId40"/>
  </p:handoutMasterIdLst>
  <p:sldIdLst>
    <p:sldId id="256" r:id="rId7"/>
    <p:sldId id="306" r:id="rId8"/>
    <p:sldId id="337" r:id="rId9"/>
    <p:sldId id="311" r:id="rId10"/>
    <p:sldId id="310" r:id="rId11"/>
    <p:sldId id="313" r:id="rId12"/>
    <p:sldId id="309" r:id="rId13"/>
    <p:sldId id="308" r:id="rId14"/>
    <p:sldId id="307" r:id="rId15"/>
    <p:sldId id="341" r:id="rId16"/>
    <p:sldId id="340" r:id="rId17"/>
    <p:sldId id="320" r:id="rId18"/>
    <p:sldId id="319" r:id="rId19"/>
    <p:sldId id="318" r:id="rId20"/>
    <p:sldId id="325" r:id="rId21"/>
    <p:sldId id="327" r:id="rId22"/>
    <p:sldId id="335" r:id="rId23"/>
    <p:sldId id="334" r:id="rId24"/>
    <p:sldId id="332" r:id="rId25"/>
    <p:sldId id="336" r:id="rId26"/>
    <p:sldId id="333" r:id="rId27"/>
    <p:sldId id="331" r:id="rId28"/>
    <p:sldId id="330" r:id="rId29"/>
    <p:sldId id="329" r:id="rId30"/>
    <p:sldId id="328" r:id="rId31"/>
    <p:sldId id="326" r:id="rId32"/>
    <p:sldId id="338" r:id="rId33"/>
    <p:sldId id="339" r:id="rId34"/>
    <p:sldId id="323" r:id="rId35"/>
    <p:sldId id="322" r:id="rId36"/>
    <p:sldId id="317" r:id="rId37"/>
    <p:sldId id="271" r:id="rId3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riya Emmart" initials="P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4547" autoAdjust="0"/>
  </p:normalViewPr>
  <p:slideViewPr>
    <p:cSldViewPr>
      <p:cViewPr>
        <p:scale>
          <a:sx n="90" d="100"/>
          <a:sy n="90" d="100"/>
        </p:scale>
        <p:origin x="-1524"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4C12AB-1952-4C3A-9835-5883699A28B5}" type="doc">
      <dgm:prSet loTypeId="urn:microsoft.com/office/officeart/2005/8/layout/StepDownProcess" loCatId="process" qsTypeId="urn:microsoft.com/office/officeart/2005/8/quickstyle/simple5" qsCatId="simple" csTypeId="urn:microsoft.com/office/officeart/2005/8/colors/accent1_2" csCatId="accent1" phldr="1"/>
      <dgm:spPr/>
      <dgm:t>
        <a:bodyPr/>
        <a:lstStyle/>
        <a:p>
          <a:endParaRPr lang="en-US"/>
        </a:p>
      </dgm:t>
    </dgm:pt>
    <dgm:pt modelId="{B74852BA-9510-45C1-8EFB-7CCB7C552CE7}">
      <dgm:prSet phldrT="[Text]" custT="1">
        <dgm:style>
          <a:lnRef idx="0">
            <a:schemeClr val="accent6"/>
          </a:lnRef>
          <a:fillRef idx="3">
            <a:schemeClr val="accent6"/>
          </a:fillRef>
          <a:effectRef idx="3">
            <a:schemeClr val="accent6"/>
          </a:effectRef>
          <a:fontRef idx="minor">
            <a:schemeClr val="lt1"/>
          </a:fontRef>
        </dgm:style>
      </dgm:prSet>
      <dgm:spPr>
        <a:ln>
          <a:noFill/>
        </a:ln>
        <a:effectLst>
          <a:outerShdw blurRad="50800" dist="38100" dir="8100000" algn="tr" rotWithShape="0">
            <a:prstClr val="black">
              <a:alpha val="40000"/>
            </a:prstClr>
          </a:outerShdw>
        </a:effectLst>
      </dgm:spPr>
      <dgm:t>
        <a:bodyPr/>
        <a:lstStyle/>
        <a:p>
          <a:r>
            <a:rPr lang="en-US" sz="2000" dirty="0" smtClean="0"/>
            <a:t>Goals</a:t>
          </a:r>
          <a:endParaRPr lang="en-US" sz="2000" dirty="0"/>
        </a:p>
      </dgm:t>
    </dgm:pt>
    <dgm:pt modelId="{511E1345-E754-49EF-8F0B-A7D78227D933}" type="parTrans" cxnId="{7D992176-C93D-4DAF-BC79-7A093ED241BE}">
      <dgm:prSet/>
      <dgm:spPr/>
      <dgm:t>
        <a:bodyPr/>
        <a:lstStyle/>
        <a:p>
          <a:endParaRPr lang="en-US"/>
        </a:p>
      </dgm:t>
    </dgm:pt>
    <dgm:pt modelId="{C546577B-8A16-4DB8-B74E-9FB4818FAC4D}" type="sibTrans" cxnId="{7D992176-C93D-4DAF-BC79-7A093ED241BE}">
      <dgm:prSet/>
      <dgm:spPr/>
      <dgm:t>
        <a:bodyPr/>
        <a:lstStyle/>
        <a:p>
          <a:endParaRPr lang="en-US"/>
        </a:p>
      </dgm:t>
    </dgm:pt>
    <dgm:pt modelId="{0166EC3C-0A4A-49BA-90A9-7D30282C7BC0}">
      <dgm:prSet phldrT="[Text]" custT="1"/>
      <dgm:spPr/>
      <dgm:t>
        <a:bodyPr/>
        <a:lstStyle/>
        <a:p>
          <a:r>
            <a:rPr lang="en-US" sz="1800" dirty="0" smtClean="0"/>
            <a:t>Impact indicators</a:t>
          </a:r>
          <a:endParaRPr lang="en-US" sz="1800" dirty="0"/>
        </a:p>
      </dgm:t>
    </dgm:pt>
    <dgm:pt modelId="{34554CF1-DB23-456F-ADA2-95B36C90BB40}" type="parTrans" cxnId="{C4D88D2F-AC17-4438-A0BB-E2A5B843C3D4}">
      <dgm:prSet/>
      <dgm:spPr/>
      <dgm:t>
        <a:bodyPr/>
        <a:lstStyle/>
        <a:p>
          <a:endParaRPr lang="en-US"/>
        </a:p>
      </dgm:t>
    </dgm:pt>
    <dgm:pt modelId="{2C2C9624-D530-45E4-853E-EFBCA3933EBB}" type="sibTrans" cxnId="{C4D88D2F-AC17-4438-A0BB-E2A5B843C3D4}">
      <dgm:prSet/>
      <dgm:spPr/>
      <dgm:t>
        <a:bodyPr/>
        <a:lstStyle/>
        <a:p>
          <a:endParaRPr lang="en-US"/>
        </a:p>
      </dgm:t>
    </dgm:pt>
    <dgm:pt modelId="{24CCD4E8-B64B-441B-AEDA-C66EF3F8EA54}">
      <dgm:prSet phldrT="[Text]" custT="1">
        <dgm:style>
          <a:lnRef idx="0">
            <a:schemeClr val="accent4"/>
          </a:lnRef>
          <a:fillRef idx="3">
            <a:schemeClr val="accent4"/>
          </a:fillRef>
          <a:effectRef idx="3">
            <a:schemeClr val="accent4"/>
          </a:effectRef>
          <a:fontRef idx="minor">
            <a:schemeClr val="lt1"/>
          </a:fontRef>
        </dgm:style>
      </dgm:prSet>
      <dgm:spPr>
        <a:ln>
          <a:noFill/>
        </a:ln>
        <a:effectLst>
          <a:outerShdw blurRad="50800" dist="38100" dir="8100000" algn="tr" rotWithShape="0">
            <a:prstClr val="black">
              <a:alpha val="40000"/>
            </a:prstClr>
          </a:outerShdw>
        </a:effectLst>
      </dgm:spPr>
      <dgm:t>
        <a:bodyPr/>
        <a:lstStyle/>
        <a:p>
          <a:r>
            <a:rPr lang="en-US" sz="2000" dirty="0" smtClean="0"/>
            <a:t>Objectives</a:t>
          </a:r>
          <a:endParaRPr lang="en-US" sz="2000" dirty="0"/>
        </a:p>
      </dgm:t>
    </dgm:pt>
    <dgm:pt modelId="{7997FEBF-852B-4979-A47A-3D2EADAA7E56}" type="parTrans" cxnId="{079CF3F6-2E57-4CC8-A4EC-AF3399A79BCB}">
      <dgm:prSet/>
      <dgm:spPr/>
      <dgm:t>
        <a:bodyPr/>
        <a:lstStyle/>
        <a:p>
          <a:endParaRPr lang="en-US"/>
        </a:p>
      </dgm:t>
    </dgm:pt>
    <dgm:pt modelId="{BD3339FC-9C5D-4332-8CC2-4BD32BFBC460}" type="sibTrans" cxnId="{079CF3F6-2E57-4CC8-A4EC-AF3399A79BCB}">
      <dgm:prSet/>
      <dgm:spPr/>
      <dgm:t>
        <a:bodyPr/>
        <a:lstStyle/>
        <a:p>
          <a:endParaRPr lang="en-US"/>
        </a:p>
      </dgm:t>
    </dgm:pt>
    <dgm:pt modelId="{038B80A0-9355-477C-AB5B-0334620D20AA}">
      <dgm:prSet phldrT="[Text]" custT="1"/>
      <dgm:spPr/>
      <dgm:t>
        <a:bodyPr/>
        <a:lstStyle/>
        <a:p>
          <a:r>
            <a:rPr lang="en-US" sz="1800" dirty="0" smtClean="0"/>
            <a:t>Outcome indicators</a:t>
          </a:r>
          <a:endParaRPr lang="en-US" sz="1800" dirty="0"/>
        </a:p>
      </dgm:t>
    </dgm:pt>
    <dgm:pt modelId="{783DCEA5-100C-4F20-B672-99F81C895BB4}" type="parTrans" cxnId="{7BDBEC79-B406-44E4-8B69-FF1B9235CD83}">
      <dgm:prSet/>
      <dgm:spPr/>
      <dgm:t>
        <a:bodyPr/>
        <a:lstStyle/>
        <a:p>
          <a:endParaRPr lang="en-US"/>
        </a:p>
      </dgm:t>
    </dgm:pt>
    <dgm:pt modelId="{1DF20747-3A0F-4951-ABB1-7DB34CFCE559}" type="sibTrans" cxnId="{7BDBEC79-B406-44E4-8B69-FF1B9235CD83}">
      <dgm:prSet/>
      <dgm:spPr/>
      <dgm:t>
        <a:bodyPr/>
        <a:lstStyle/>
        <a:p>
          <a:endParaRPr lang="en-US"/>
        </a:p>
      </dgm:t>
    </dgm:pt>
    <dgm:pt modelId="{4275F9CF-B54E-4B6D-832C-7736B2CDBF06}">
      <dgm:prSet phldrT="[Text]" custT="1">
        <dgm:style>
          <a:lnRef idx="0">
            <a:schemeClr val="accent5"/>
          </a:lnRef>
          <a:fillRef idx="3">
            <a:schemeClr val="accent5"/>
          </a:fillRef>
          <a:effectRef idx="3">
            <a:schemeClr val="accent5"/>
          </a:effectRef>
          <a:fontRef idx="minor">
            <a:schemeClr val="lt1"/>
          </a:fontRef>
        </dgm:style>
      </dgm:prSet>
      <dgm:spPr>
        <a:ln>
          <a:noFill/>
        </a:ln>
        <a:effectLst>
          <a:outerShdw blurRad="50800" dist="38100" dir="8100000" algn="tr" rotWithShape="0">
            <a:prstClr val="black">
              <a:alpha val="40000"/>
            </a:prstClr>
          </a:outerShdw>
        </a:effectLst>
      </dgm:spPr>
      <dgm:t>
        <a:bodyPr/>
        <a:lstStyle/>
        <a:p>
          <a:r>
            <a:rPr lang="en-US" sz="2000" dirty="0" smtClean="0"/>
            <a:t>Strategies</a:t>
          </a:r>
          <a:endParaRPr lang="en-US" sz="2000" dirty="0"/>
        </a:p>
      </dgm:t>
    </dgm:pt>
    <dgm:pt modelId="{20448E8A-0618-4C07-B96D-DC0C787FFD41}" type="parTrans" cxnId="{EA98D348-6AC4-4D38-A277-AAC494EF1119}">
      <dgm:prSet/>
      <dgm:spPr/>
      <dgm:t>
        <a:bodyPr/>
        <a:lstStyle/>
        <a:p>
          <a:endParaRPr lang="en-US"/>
        </a:p>
      </dgm:t>
    </dgm:pt>
    <dgm:pt modelId="{5442C88E-6385-42ED-ABBB-99FEADE83406}" type="sibTrans" cxnId="{EA98D348-6AC4-4D38-A277-AAC494EF1119}">
      <dgm:prSet/>
      <dgm:spPr/>
      <dgm:t>
        <a:bodyPr/>
        <a:lstStyle/>
        <a:p>
          <a:endParaRPr lang="en-US"/>
        </a:p>
      </dgm:t>
    </dgm:pt>
    <dgm:pt modelId="{95E74C67-9E0A-4660-9730-D85EA557B078}">
      <dgm:prSet phldrT="[Text]" custT="1"/>
      <dgm:spPr/>
      <dgm:t>
        <a:bodyPr/>
        <a:lstStyle/>
        <a:p>
          <a:r>
            <a:rPr lang="en-US" sz="1800" dirty="0" smtClean="0"/>
            <a:t>Output indicators</a:t>
          </a:r>
          <a:endParaRPr lang="en-US" sz="1800" dirty="0"/>
        </a:p>
      </dgm:t>
    </dgm:pt>
    <dgm:pt modelId="{B0808F87-8720-465C-A021-0C43480B8D6D}" type="parTrans" cxnId="{8AFCA501-B4A3-4C29-A192-921092BCBBE7}">
      <dgm:prSet/>
      <dgm:spPr/>
      <dgm:t>
        <a:bodyPr/>
        <a:lstStyle/>
        <a:p>
          <a:endParaRPr lang="en-US"/>
        </a:p>
      </dgm:t>
    </dgm:pt>
    <dgm:pt modelId="{958EA60D-F3DF-4601-929C-71305F9729CD}" type="sibTrans" cxnId="{8AFCA501-B4A3-4C29-A192-921092BCBBE7}">
      <dgm:prSet/>
      <dgm:spPr/>
      <dgm:t>
        <a:bodyPr/>
        <a:lstStyle/>
        <a:p>
          <a:endParaRPr lang="en-US"/>
        </a:p>
      </dgm:t>
    </dgm:pt>
    <dgm:pt modelId="{F26A4C87-9331-4AF0-A19C-D3F1B9AC82F9}">
      <dgm:prSet phldrT="[Text]" custT="1">
        <dgm:style>
          <a:lnRef idx="0">
            <a:schemeClr val="accent1"/>
          </a:lnRef>
          <a:fillRef idx="3">
            <a:schemeClr val="accent1"/>
          </a:fillRef>
          <a:effectRef idx="3">
            <a:schemeClr val="accent1"/>
          </a:effectRef>
          <a:fontRef idx="minor">
            <a:schemeClr val="lt1"/>
          </a:fontRef>
        </dgm:style>
      </dgm:prSet>
      <dgm:spPr>
        <a:ln>
          <a:noFill/>
        </a:ln>
        <a:effectLst>
          <a:outerShdw blurRad="50800" dist="38100" dir="8100000" algn="tr" rotWithShape="0">
            <a:prstClr val="black">
              <a:alpha val="40000"/>
            </a:prstClr>
          </a:outerShdw>
        </a:effectLst>
      </dgm:spPr>
      <dgm:t>
        <a:bodyPr/>
        <a:lstStyle/>
        <a:p>
          <a:r>
            <a:rPr lang="en-US" sz="2000" dirty="0" smtClean="0"/>
            <a:t>Activities/Processes</a:t>
          </a:r>
          <a:endParaRPr lang="en-US" sz="2000" dirty="0"/>
        </a:p>
      </dgm:t>
    </dgm:pt>
    <dgm:pt modelId="{CF2D2E77-878F-4253-834B-279B64BD7EC8}" type="parTrans" cxnId="{AFC673C4-4FD0-43E4-A294-12A149A845E3}">
      <dgm:prSet/>
      <dgm:spPr/>
      <dgm:t>
        <a:bodyPr/>
        <a:lstStyle/>
        <a:p>
          <a:endParaRPr lang="en-US"/>
        </a:p>
      </dgm:t>
    </dgm:pt>
    <dgm:pt modelId="{9DF0A269-347E-45CF-A624-1AB4AA577AFE}" type="sibTrans" cxnId="{AFC673C4-4FD0-43E4-A294-12A149A845E3}">
      <dgm:prSet/>
      <dgm:spPr/>
      <dgm:t>
        <a:bodyPr/>
        <a:lstStyle/>
        <a:p>
          <a:endParaRPr lang="en-US"/>
        </a:p>
      </dgm:t>
    </dgm:pt>
    <dgm:pt modelId="{5E74C822-D8BA-4FC8-B290-F3C6A627CC95}">
      <dgm:prSet phldrT="[Text]" custT="1">
        <dgm:style>
          <a:lnRef idx="0">
            <a:schemeClr val="accent3"/>
          </a:lnRef>
          <a:fillRef idx="3">
            <a:schemeClr val="accent3"/>
          </a:fillRef>
          <a:effectRef idx="3">
            <a:schemeClr val="accent3"/>
          </a:effectRef>
          <a:fontRef idx="minor">
            <a:schemeClr val="lt1"/>
          </a:fontRef>
        </dgm:style>
      </dgm:prSet>
      <dgm:spPr>
        <a:ln>
          <a:noFill/>
        </a:ln>
        <a:effectLst>
          <a:outerShdw blurRad="50800" dist="38100" dir="8100000" algn="tr" rotWithShape="0">
            <a:prstClr val="black">
              <a:alpha val="40000"/>
            </a:prstClr>
          </a:outerShdw>
        </a:effectLst>
      </dgm:spPr>
      <dgm:t>
        <a:bodyPr/>
        <a:lstStyle/>
        <a:p>
          <a:r>
            <a:rPr lang="en-US" sz="2000" dirty="0" smtClean="0"/>
            <a:t>Inputs</a:t>
          </a:r>
          <a:endParaRPr lang="en-US" sz="2000" dirty="0"/>
        </a:p>
      </dgm:t>
    </dgm:pt>
    <dgm:pt modelId="{EF27D084-9EF9-4112-BCB5-5711B03756FC}" type="sibTrans" cxnId="{E623E559-AD40-41D6-A9B0-EAC3C929E067}">
      <dgm:prSet/>
      <dgm:spPr/>
      <dgm:t>
        <a:bodyPr/>
        <a:lstStyle/>
        <a:p>
          <a:endParaRPr lang="en-US"/>
        </a:p>
      </dgm:t>
    </dgm:pt>
    <dgm:pt modelId="{3D09B777-4425-469C-90E2-DC81B23650BC}" type="parTrans" cxnId="{E623E559-AD40-41D6-A9B0-EAC3C929E067}">
      <dgm:prSet/>
      <dgm:spPr/>
      <dgm:t>
        <a:bodyPr/>
        <a:lstStyle/>
        <a:p>
          <a:endParaRPr lang="en-US"/>
        </a:p>
      </dgm:t>
    </dgm:pt>
    <dgm:pt modelId="{498C6F31-C7D5-4810-B4CE-DE498AE10E36}">
      <dgm:prSet phldrT="[Text]" custT="1"/>
      <dgm:spPr/>
      <dgm:t>
        <a:bodyPr/>
        <a:lstStyle/>
        <a:p>
          <a:r>
            <a:rPr lang="en-US" sz="1800" dirty="0" smtClean="0"/>
            <a:t>Process indicators</a:t>
          </a:r>
          <a:endParaRPr lang="en-US" sz="1800" dirty="0"/>
        </a:p>
      </dgm:t>
    </dgm:pt>
    <dgm:pt modelId="{B6DAA587-5D15-4B3D-A0BC-B8E659C16911}" type="sibTrans" cxnId="{F2403E8C-EE7D-4198-B231-258F98D9C7D2}">
      <dgm:prSet/>
      <dgm:spPr/>
      <dgm:t>
        <a:bodyPr/>
        <a:lstStyle/>
        <a:p>
          <a:endParaRPr lang="en-US"/>
        </a:p>
      </dgm:t>
    </dgm:pt>
    <dgm:pt modelId="{FC5E05E1-E7D6-4815-80C1-D3CE06C53FDA}" type="parTrans" cxnId="{F2403E8C-EE7D-4198-B231-258F98D9C7D2}">
      <dgm:prSet/>
      <dgm:spPr/>
      <dgm:t>
        <a:bodyPr/>
        <a:lstStyle/>
        <a:p>
          <a:endParaRPr lang="en-US"/>
        </a:p>
      </dgm:t>
    </dgm:pt>
    <dgm:pt modelId="{9B6326CE-25E8-4F62-8E3F-4522680065BA}">
      <dgm:prSet phldrT="[Text]" custT="1"/>
      <dgm:spPr/>
      <dgm:t>
        <a:bodyPr/>
        <a:lstStyle/>
        <a:p>
          <a:r>
            <a:rPr lang="en-US" sz="1800" dirty="0" smtClean="0"/>
            <a:t>Input indicators</a:t>
          </a:r>
          <a:endParaRPr lang="en-US" sz="1800" dirty="0"/>
        </a:p>
      </dgm:t>
    </dgm:pt>
    <dgm:pt modelId="{C94A87B3-46F0-4752-ACBD-5D3B9999445B}" type="parTrans" cxnId="{DC55502E-9B4A-44EB-ACD9-0FA2B8900D75}">
      <dgm:prSet/>
      <dgm:spPr/>
      <dgm:t>
        <a:bodyPr/>
        <a:lstStyle/>
        <a:p>
          <a:endParaRPr lang="en-US"/>
        </a:p>
      </dgm:t>
    </dgm:pt>
    <dgm:pt modelId="{820C7F32-FF49-47A6-8927-F07188CD975B}" type="sibTrans" cxnId="{DC55502E-9B4A-44EB-ACD9-0FA2B8900D75}">
      <dgm:prSet/>
      <dgm:spPr/>
      <dgm:t>
        <a:bodyPr/>
        <a:lstStyle/>
        <a:p>
          <a:endParaRPr lang="en-US"/>
        </a:p>
      </dgm:t>
    </dgm:pt>
    <dgm:pt modelId="{2E838EA2-49C3-41DB-9A4E-BBF710B769C1}" type="pres">
      <dgm:prSet presAssocID="{034C12AB-1952-4C3A-9835-5883699A28B5}" presName="rootnode" presStyleCnt="0">
        <dgm:presLayoutVars>
          <dgm:chMax/>
          <dgm:chPref/>
          <dgm:dir/>
          <dgm:animLvl val="lvl"/>
        </dgm:presLayoutVars>
      </dgm:prSet>
      <dgm:spPr/>
      <dgm:t>
        <a:bodyPr/>
        <a:lstStyle/>
        <a:p>
          <a:endParaRPr lang="en-US"/>
        </a:p>
      </dgm:t>
    </dgm:pt>
    <dgm:pt modelId="{609FFC05-6CD4-41E7-9C79-8C1D1C63C8D4}" type="pres">
      <dgm:prSet presAssocID="{B74852BA-9510-45C1-8EFB-7CCB7C552CE7}" presName="composite" presStyleCnt="0"/>
      <dgm:spPr/>
    </dgm:pt>
    <dgm:pt modelId="{CA7BA45C-CC95-41D0-B034-08987057770D}" type="pres">
      <dgm:prSet presAssocID="{B74852BA-9510-45C1-8EFB-7CCB7C552CE7}" presName="bentUpArrow1" presStyleLbl="alignImgPlace1" presStyleIdx="0" presStyleCnt="4" custLinFactNeighborX="-46140" custLinFactNeighborY="-11446"/>
      <dgm:spPr>
        <a:ln>
          <a:noFill/>
        </a:ln>
        <a:effectLst>
          <a:outerShdw blurRad="50800" dist="38100" dir="8100000" algn="tr" rotWithShape="0">
            <a:prstClr val="black">
              <a:alpha val="40000"/>
            </a:prstClr>
          </a:outerShdw>
        </a:effectLst>
      </dgm:spPr>
      <dgm:t>
        <a:bodyPr/>
        <a:lstStyle/>
        <a:p>
          <a:endParaRPr lang="en-US"/>
        </a:p>
      </dgm:t>
    </dgm:pt>
    <dgm:pt modelId="{AD8BEAE5-B67C-4815-99BE-F9E9C99955B4}" type="pres">
      <dgm:prSet presAssocID="{B74852BA-9510-45C1-8EFB-7CCB7C552CE7}" presName="ParentText" presStyleLbl="node1" presStyleIdx="0" presStyleCnt="5" custScaleX="173244" custScaleY="86571">
        <dgm:presLayoutVars>
          <dgm:chMax val="1"/>
          <dgm:chPref val="1"/>
          <dgm:bulletEnabled val="1"/>
        </dgm:presLayoutVars>
      </dgm:prSet>
      <dgm:spPr/>
      <dgm:t>
        <a:bodyPr/>
        <a:lstStyle/>
        <a:p>
          <a:endParaRPr lang="en-US"/>
        </a:p>
      </dgm:t>
    </dgm:pt>
    <dgm:pt modelId="{C2AE3C20-6C9B-45C3-A674-0D0C0B341CD4}" type="pres">
      <dgm:prSet presAssocID="{B74852BA-9510-45C1-8EFB-7CCB7C552CE7}" presName="ChildText" presStyleLbl="revTx" presStyleIdx="0" presStyleCnt="5" custScaleX="185011" custLinFactNeighborX="97524" custLinFactNeighborY="5638">
        <dgm:presLayoutVars>
          <dgm:chMax val="0"/>
          <dgm:chPref val="0"/>
          <dgm:bulletEnabled val="1"/>
        </dgm:presLayoutVars>
      </dgm:prSet>
      <dgm:spPr/>
      <dgm:t>
        <a:bodyPr/>
        <a:lstStyle/>
        <a:p>
          <a:endParaRPr lang="en-US"/>
        </a:p>
      </dgm:t>
    </dgm:pt>
    <dgm:pt modelId="{8D30CBF6-A194-4367-B476-EC612BA9652C}" type="pres">
      <dgm:prSet presAssocID="{C546577B-8A16-4DB8-B74E-9FB4818FAC4D}" presName="sibTrans" presStyleCnt="0"/>
      <dgm:spPr/>
    </dgm:pt>
    <dgm:pt modelId="{27912D2C-6546-43FD-A49B-FD69DBC47592}" type="pres">
      <dgm:prSet presAssocID="{24CCD4E8-B64B-441B-AEDA-C66EF3F8EA54}" presName="composite" presStyleCnt="0"/>
      <dgm:spPr/>
    </dgm:pt>
    <dgm:pt modelId="{D9706796-2ED4-4CD5-B8A2-3CDC6FBE910A}" type="pres">
      <dgm:prSet presAssocID="{24CCD4E8-B64B-441B-AEDA-C66EF3F8EA54}" presName="bentUpArrow1" presStyleLbl="alignImgPlace1" presStyleIdx="1" presStyleCnt="4" custLinFactNeighborX="-58755" custLinFactNeighborY="-9641"/>
      <dgm:spPr>
        <a:ln>
          <a:noFill/>
        </a:ln>
        <a:effectLst>
          <a:outerShdw blurRad="50800" dist="38100" dir="8100000" algn="tr" rotWithShape="0">
            <a:prstClr val="black">
              <a:alpha val="40000"/>
            </a:prstClr>
          </a:outerShdw>
        </a:effectLst>
      </dgm:spPr>
      <dgm:t>
        <a:bodyPr/>
        <a:lstStyle/>
        <a:p>
          <a:endParaRPr lang="en-US"/>
        </a:p>
      </dgm:t>
    </dgm:pt>
    <dgm:pt modelId="{5893CFC5-3052-48C0-9726-0FC70CA2D838}" type="pres">
      <dgm:prSet presAssocID="{24CCD4E8-B64B-441B-AEDA-C66EF3F8EA54}" presName="ParentText" presStyleLbl="node1" presStyleIdx="1" presStyleCnt="5" custScaleX="186306" custScaleY="86571" custLinFactNeighborX="-24745" custLinFactNeighborY="71">
        <dgm:presLayoutVars>
          <dgm:chMax val="1"/>
          <dgm:chPref val="1"/>
          <dgm:bulletEnabled val="1"/>
        </dgm:presLayoutVars>
      </dgm:prSet>
      <dgm:spPr/>
      <dgm:t>
        <a:bodyPr/>
        <a:lstStyle/>
        <a:p>
          <a:endParaRPr lang="en-US"/>
        </a:p>
      </dgm:t>
    </dgm:pt>
    <dgm:pt modelId="{8FB0CC2C-6CC1-465C-BE1E-C86C03E9C978}" type="pres">
      <dgm:prSet presAssocID="{24CCD4E8-B64B-441B-AEDA-C66EF3F8EA54}" presName="ChildText" presStyleLbl="revTx" presStyleIdx="1" presStyleCnt="5" custScaleX="158906" custLinFactNeighborX="57985" custLinFactNeighborY="-2374">
        <dgm:presLayoutVars>
          <dgm:chMax val="0"/>
          <dgm:chPref val="0"/>
          <dgm:bulletEnabled val="1"/>
        </dgm:presLayoutVars>
      </dgm:prSet>
      <dgm:spPr/>
      <dgm:t>
        <a:bodyPr/>
        <a:lstStyle/>
        <a:p>
          <a:endParaRPr lang="en-US"/>
        </a:p>
      </dgm:t>
    </dgm:pt>
    <dgm:pt modelId="{7C05E197-2CFD-4CD2-A2E0-81D86974AC95}" type="pres">
      <dgm:prSet presAssocID="{BD3339FC-9C5D-4332-8CC2-4BD32BFBC460}" presName="sibTrans" presStyleCnt="0"/>
      <dgm:spPr/>
    </dgm:pt>
    <dgm:pt modelId="{19BAFA0E-4BE3-4613-BF3F-790AEF9B5A3B}" type="pres">
      <dgm:prSet presAssocID="{4275F9CF-B54E-4B6D-832C-7736B2CDBF06}" presName="composite" presStyleCnt="0"/>
      <dgm:spPr/>
    </dgm:pt>
    <dgm:pt modelId="{664F98D5-10EE-44A6-BAD5-A0AFE342D619}" type="pres">
      <dgm:prSet presAssocID="{4275F9CF-B54E-4B6D-832C-7736B2CDBF06}" presName="bentUpArrow1" presStyleLbl="alignImgPlace1" presStyleIdx="2" presStyleCnt="4" custLinFactNeighborX="-63600" custLinFactNeighborY="-20478"/>
      <dgm:spPr>
        <a:ln>
          <a:noFill/>
        </a:ln>
        <a:effectLst>
          <a:outerShdw blurRad="50800" dist="38100" dir="8100000" algn="tr" rotWithShape="0">
            <a:prstClr val="black">
              <a:alpha val="40000"/>
            </a:prstClr>
          </a:outerShdw>
        </a:effectLst>
      </dgm:spPr>
      <dgm:t>
        <a:bodyPr/>
        <a:lstStyle/>
        <a:p>
          <a:endParaRPr lang="en-US"/>
        </a:p>
      </dgm:t>
    </dgm:pt>
    <dgm:pt modelId="{11088B7F-0247-46BB-B6C2-431BA04E8F5D}" type="pres">
      <dgm:prSet presAssocID="{4275F9CF-B54E-4B6D-832C-7736B2CDBF06}" presName="ParentText" presStyleLbl="node1" presStyleIdx="2" presStyleCnt="5" custScaleX="178198" custScaleY="86571" custLinFactNeighborX="-32075" custLinFactNeighborY="-3961">
        <dgm:presLayoutVars>
          <dgm:chMax val="1"/>
          <dgm:chPref val="1"/>
          <dgm:bulletEnabled val="1"/>
        </dgm:presLayoutVars>
      </dgm:prSet>
      <dgm:spPr/>
      <dgm:t>
        <a:bodyPr/>
        <a:lstStyle/>
        <a:p>
          <a:endParaRPr lang="en-US"/>
        </a:p>
      </dgm:t>
    </dgm:pt>
    <dgm:pt modelId="{E6E61CAA-C305-4346-9716-9FEF73B9EFC9}" type="pres">
      <dgm:prSet presAssocID="{4275F9CF-B54E-4B6D-832C-7736B2CDBF06}" presName="ChildText" presStyleLbl="revTx" presStyleIdx="2" presStyleCnt="5" custScaleX="197977" custLinFactNeighborX="65588" custLinFactNeighborY="-311">
        <dgm:presLayoutVars>
          <dgm:chMax val="0"/>
          <dgm:chPref val="0"/>
          <dgm:bulletEnabled val="1"/>
        </dgm:presLayoutVars>
      </dgm:prSet>
      <dgm:spPr/>
      <dgm:t>
        <a:bodyPr/>
        <a:lstStyle/>
        <a:p>
          <a:endParaRPr lang="en-US"/>
        </a:p>
      </dgm:t>
    </dgm:pt>
    <dgm:pt modelId="{96F95AEE-AC81-4E2E-A498-FE841C1158A1}" type="pres">
      <dgm:prSet presAssocID="{5442C88E-6385-42ED-ABBB-99FEADE83406}" presName="sibTrans" presStyleCnt="0"/>
      <dgm:spPr/>
    </dgm:pt>
    <dgm:pt modelId="{6C5C1B31-46DE-4D49-A6B4-DCD9FB394811}" type="pres">
      <dgm:prSet presAssocID="{F26A4C87-9331-4AF0-A19C-D3F1B9AC82F9}" presName="composite" presStyleCnt="0"/>
      <dgm:spPr/>
    </dgm:pt>
    <dgm:pt modelId="{023C3DE0-1087-40D6-9623-07F53F489D4B}" type="pres">
      <dgm:prSet presAssocID="{F26A4C87-9331-4AF0-A19C-D3F1B9AC82F9}" presName="bentUpArrow1" presStyleLbl="alignImgPlace1" presStyleIdx="3" presStyleCnt="4" custLinFactNeighborX="-80403" custLinFactNeighborY="-20197"/>
      <dgm:spPr>
        <a:ln>
          <a:noFill/>
        </a:ln>
        <a:effectLst>
          <a:outerShdw blurRad="50800" dist="38100" dir="8100000" algn="tr" rotWithShape="0">
            <a:prstClr val="black">
              <a:alpha val="40000"/>
            </a:prstClr>
          </a:outerShdw>
        </a:effectLst>
      </dgm:spPr>
      <dgm:t>
        <a:bodyPr/>
        <a:lstStyle/>
        <a:p>
          <a:endParaRPr lang="en-US"/>
        </a:p>
      </dgm:t>
    </dgm:pt>
    <dgm:pt modelId="{6BA9067F-3BB6-45EE-AC1C-D152BF15899E}" type="pres">
      <dgm:prSet presAssocID="{F26A4C87-9331-4AF0-A19C-D3F1B9AC82F9}" presName="ParentText" presStyleLbl="node1" presStyleIdx="3" presStyleCnt="5" custScaleX="201020" custScaleY="86571" custLinFactNeighborX="-31185" custLinFactNeighborY="-8372">
        <dgm:presLayoutVars>
          <dgm:chMax val="1"/>
          <dgm:chPref val="1"/>
          <dgm:bulletEnabled val="1"/>
        </dgm:presLayoutVars>
      </dgm:prSet>
      <dgm:spPr/>
      <dgm:t>
        <a:bodyPr/>
        <a:lstStyle/>
        <a:p>
          <a:endParaRPr lang="en-US"/>
        </a:p>
      </dgm:t>
    </dgm:pt>
    <dgm:pt modelId="{EC857002-FAD9-45B0-8906-D0FA959398A0}" type="pres">
      <dgm:prSet presAssocID="{F26A4C87-9331-4AF0-A19C-D3F1B9AC82F9}" presName="ChildText" presStyleLbl="revTx" presStyleIdx="3" presStyleCnt="5" custScaleX="158868" custLinFactNeighborX="59858" custLinFactNeighborY="-8323">
        <dgm:presLayoutVars>
          <dgm:chMax val="0"/>
          <dgm:chPref val="0"/>
          <dgm:bulletEnabled val="1"/>
        </dgm:presLayoutVars>
      </dgm:prSet>
      <dgm:spPr/>
      <dgm:t>
        <a:bodyPr/>
        <a:lstStyle/>
        <a:p>
          <a:endParaRPr lang="en-US"/>
        </a:p>
      </dgm:t>
    </dgm:pt>
    <dgm:pt modelId="{0ACF83FF-876E-4F52-8464-8DEB0A333252}" type="pres">
      <dgm:prSet presAssocID="{9DF0A269-347E-45CF-A624-1AB4AA577AFE}" presName="sibTrans" presStyleCnt="0"/>
      <dgm:spPr/>
    </dgm:pt>
    <dgm:pt modelId="{5036370D-210C-48A0-9A6E-073B959A1CCE}" type="pres">
      <dgm:prSet presAssocID="{5E74C822-D8BA-4FC8-B290-F3C6A627CC95}" presName="composite" presStyleCnt="0"/>
      <dgm:spPr/>
    </dgm:pt>
    <dgm:pt modelId="{6DF22330-FFB4-4083-8036-9841BE49F11F}" type="pres">
      <dgm:prSet presAssocID="{5E74C822-D8BA-4FC8-B290-F3C6A627CC95}" presName="ParentText" presStyleLbl="node1" presStyleIdx="4" presStyleCnt="5" custScaleX="128607" custScaleY="86571" custLinFactNeighborX="-32120" custLinFactNeighborY="-12784">
        <dgm:presLayoutVars>
          <dgm:chMax val="1"/>
          <dgm:chPref val="1"/>
          <dgm:bulletEnabled val="1"/>
        </dgm:presLayoutVars>
      </dgm:prSet>
      <dgm:spPr/>
      <dgm:t>
        <a:bodyPr/>
        <a:lstStyle/>
        <a:p>
          <a:endParaRPr lang="en-US"/>
        </a:p>
      </dgm:t>
    </dgm:pt>
    <dgm:pt modelId="{E0D406A6-AAE6-4DCE-9D28-E81E598CB607}" type="pres">
      <dgm:prSet presAssocID="{5E74C822-D8BA-4FC8-B290-F3C6A627CC95}" presName="FinalChildText" presStyleLbl="revTx" presStyleIdx="4" presStyleCnt="5" custScaleX="134962" custLinFactNeighborX="16343" custLinFactNeighborY="-12478">
        <dgm:presLayoutVars>
          <dgm:chMax val="0"/>
          <dgm:chPref val="0"/>
          <dgm:bulletEnabled val="1"/>
        </dgm:presLayoutVars>
      </dgm:prSet>
      <dgm:spPr/>
      <dgm:t>
        <a:bodyPr/>
        <a:lstStyle/>
        <a:p>
          <a:endParaRPr lang="en-US"/>
        </a:p>
      </dgm:t>
    </dgm:pt>
  </dgm:ptLst>
  <dgm:cxnLst>
    <dgm:cxn modelId="{CE46C521-F876-4EBF-A825-AD8D62A392F4}" type="presOf" srcId="{0166EC3C-0A4A-49BA-90A9-7D30282C7BC0}" destId="{C2AE3C20-6C9B-45C3-A674-0D0C0B341CD4}" srcOrd="0" destOrd="0" presId="urn:microsoft.com/office/officeart/2005/8/layout/StepDownProcess"/>
    <dgm:cxn modelId="{7D992176-C93D-4DAF-BC79-7A093ED241BE}" srcId="{034C12AB-1952-4C3A-9835-5883699A28B5}" destId="{B74852BA-9510-45C1-8EFB-7CCB7C552CE7}" srcOrd="0" destOrd="0" parTransId="{511E1345-E754-49EF-8F0B-A7D78227D933}" sibTransId="{C546577B-8A16-4DB8-B74E-9FB4818FAC4D}"/>
    <dgm:cxn modelId="{539D492C-5502-440E-B77B-00C6B53E4DB4}" type="presOf" srcId="{498C6F31-C7D5-4810-B4CE-DE498AE10E36}" destId="{EC857002-FAD9-45B0-8906-D0FA959398A0}" srcOrd="0" destOrd="0" presId="urn:microsoft.com/office/officeart/2005/8/layout/StepDownProcess"/>
    <dgm:cxn modelId="{C4D88D2F-AC17-4438-A0BB-E2A5B843C3D4}" srcId="{B74852BA-9510-45C1-8EFB-7CCB7C552CE7}" destId="{0166EC3C-0A4A-49BA-90A9-7D30282C7BC0}" srcOrd="0" destOrd="0" parTransId="{34554CF1-DB23-456F-ADA2-95B36C90BB40}" sibTransId="{2C2C9624-D530-45E4-853E-EFBCA3933EBB}"/>
    <dgm:cxn modelId="{E623E559-AD40-41D6-A9B0-EAC3C929E067}" srcId="{034C12AB-1952-4C3A-9835-5883699A28B5}" destId="{5E74C822-D8BA-4FC8-B290-F3C6A627CC95}" srcOrd="4" destOrd="0" parTransId="{3D09B777-4425-469C-90E2-DC81B23650BC}" sibTransId="{EF27D084-9EF9-4112-BCB5-5711B03756FC}"/>
    <dgm:cxn modelId="{8AFCA501-B4A3-4C29-A192-921092BCBBE7}" srcId="{4275F9CF-B54E-4B6D-832C-7736B2CDBF06}" destId="{95E74C67-9E0A-4660-9730-D85EA557B078}" srcOrd="0" destOrd="0" parTransId="{B0808F87-8720-465C-A021-0C43480B8D6D}" sibTransId="{958EA60D-F3DF-4601-929C-71305F9729CD}"/>
    <dgm:cxn modelId="{7BDBEC79-B406-44E4-8B69-FF1B9235CD83}" srcId="{24CCD4E8-B64B-441B-AEDA-C66EF3F8EA54}" destId="{038B80A0-9355-477C-AB5B-0334620D20AA}" srcOrd="0" destOrd="0" parTransId="{783DCEA5-100C-4F20-B672-99F81C895BB4}" sibTransId="{1DF20747-3A0F-4951-ABB1-7DB34CFCE559}"/>
    <dgm:cxn modelId="{EA98D348-6AC4-4D38-A277-AAC494EF1119}" srcId="{034C12AB-1952-4C3A-9835-5883699A28B5}" destId="{4275F9CF-B54E-4B6D-832C-7736B2CDBF06}" srcOrd="2" destOrd="0" parTransId="{20448E8A-0618-4C07-B96D-DC0C787FFD41}" sibTransId="{5442C88E-6385-42ED-ABBB-99FEADE83406}"/>
    <dgm:cxn modelId="{DC55502E-9B4A-44EB-ACD9-0FA2B8900D75}" srcId="{5E74C822-D8BA-4FC8-B290-F3C6A627CC95}" destId="{9B6326CE-25E8-4F62-8E3F-4522680065BA}" srcOrd="0" destOrd="0" parTransId="{C94A87B3-46F0-4752-ACBD-5D3B9999445B}" sibTransId="{820C7F32-FF49-47A6-8927-F07188CD975B}"/>
    <dgm:cxn modelId="{528BD070-7AAA-440F-AB54-557B2D02457A}" type="presOf" srcId="{F26A4C87-9331-4AF0-A19C-D3F1B9AC82F9}" destId="{6BA9067F-3BB6-45EE-AC1C-D152BF15899E}" srcOrd="0" destOrd="0" presId="urn:microsoft.com/office/officeart/2005/8/layout/StepDownProcess"/>
    <dgm:cxn modelId="{99B3FFFC-35C6-4B0B-B730-9453C4BB70C9}" type="presOf" srcId="{9B6326CE-25E8-4F62-8E3F-4522680065BA}" destId="{E0D406A6-AAE6-4DCE-9D28-E81E598CB607}" srcOrd="0" destOrd="0" presId="urn:microsoft.com/office/officeart/2005/8/layout/StepDownProcess"/>
    <dgm:cxn modelId="{B0133A3B-BB56-4789-A5CC-19CD645BB1C6}" type="presOf" srcId="{5E74C822-D8BA-4FC8-B290-F3C6A627CC95}" destId="{6DF22330-FFB4-4083-8036-9841BE49F11F}" srcOrd="0" destOrd="0" presId="urn:microsoft.com/office/officeart/2005/8/layout/StepDownProcess"/>
    <dgm:cxn modelId="{66AF416B-3918-4343-A05D-26C7F7A794B4}" type="presOf" srcId="{95E74C67-9E0A-4660-9730-D85EA557B078}" destId="{E6E61CAA-C305-4346-9716-9FEF73B9EFC9}" srcOrd="0" destOrd="0" presId="urn:microsoft.com/office/officeart/2005/8/layout/StepDownProcess"/>
    <dgm:cxn modelId="{AFC673C4-4FD0-43E4-A294-12A149A845E3}" srcId="{034C12AB-1952-4C3A-9835-5883699A28B5}" destId="{F26A4C87-9331-4AF0-A19C-D3F1B9AC82F9}" srcOrd="3" destOrd="0" parTransId="{CF2D2E77-878F-4253-834B-279B64BD7EC8}" sibTransId="{9DF0A269-347E-45CF-A624-1AB4AA577AFE}"/>
    <dgm:cxn modelId="{44C3E24D-7D75-4E12-A33D-38D3B1F7C344}" type="presOf" srcId="{24CCD4E8-B64B-441B-AEDA-C66EF3F8EA54}" destId="{5893CFC5-3052-48C0-9726-0FC70CA2D838}" srcOrd="0" destOrd="0" presId="urn:microsoft.com/office/officeart/2005/8/layout/StepDownProcess"/>
    <dgm:cxn modelId="{C694BA55-59C7-4FCC-A74B-705F2242F3DA}" type="presOf" srcId="{034C12AB-1952-4C3A-9835-5883699A28B5}" destId="{2E838EA2-49C3-41DB-9A4E-BBF710B769C1}" srcOrd="0" destOrd="0" presId="urn:microsoft.com/office/officeart/2005/8/layout/StepDownProcess"/>
    <dgm:cxn modelId="{25DCE9E7-EC1E-4812-ABBE-C29E7FBD7AB7}" type="presOf" srcId="{B74852BA-9510-45C1-8EFB-7CCB7C552CE7}" destId="{AD8BEAE5-B67C-4815-99BE-F9E9C99955B4}" srcOrd="0" destOrd="0" presId="urn:microsoft.com/office/officeart/2005/8/layout/StepDownProcess"/>
    <dgm:cxn modelId="{5C1F2D9A-A34A-4E15-B420-A1AEE02B454F}" type="presOf" srcId="{038B80A0-9355-477C-AB5B-0334620D20AA}" destId="{8FB0CC2C-6CC1-465C-BE1E-C86C03E9C978}" srcOrd="0" destOrd="0" presId="urn:microsoft.com/office/officeart/2005/8/layout/StepDownProcess"/>
    <dgm:cxn modelId="{20BCBF97-CB8F-43D0-98EC-8A91BEE5E449}" type="presOf" srcId="{4275F9CF-B54E-4B6D-832C-7736B2CDBF06}" destId="{11088B7F-0247-46BB-B6C2-431BA04E8F5D}" srcOrd="0" destOrd="0" presId="urn:microsoft.com/office/officeart/2005/8/layout/StepDownProcess"/>
    <dgm:cxn modelId="{F2403E8C-EE7D-4198-B231-258F98D9C7D2}" srcId="{F26A4C87-9331-4AF0-A19C-D3F1B9AC82F9}" destId="{498C6F31-C7D5-4810-B4CE-DE498AE10E36}" srcOrd="0" destOrd="0" parTransId="{FC5E05E1-E7D6-4815-80C1-D3CE06C53FDA}" sibTransId="{B6DAA587-5D15-4B3D-A0BC-B8E659C16911}"/>
    <dgm:cxn modelId="{079CF3F6-2E57-4CC8-A4EC-AF3399A79BCB}" srcId="{034C12AB-1952-4C3A-9835-5883699A28B5}" destId="{24CCD4E8-B64B-441B-AEDA-C66EF3F8EA54}" srcOrd="1" destOrd="0" parTransId="{7997FEBF-852B-4979-A47A-3D2EADAA7E56}" sibTransId="{BD3339FC-9C5D-4332-8CC2-4BD32BFBC460}"/>
    <dgm:cxn modelId="{D790F86F-506D-4380-8AEC-8A4392DCB402}" type="presParOf" srcId="{2E838EA2-49C3-41DB-9A4E-BBF710B769C1}" destId="{609FFC05-6CD4-41E7-9C79-8C1D1C63C8D4}" srcOrd="0" destOrd="0" presId="urn:microsoft.com/office/officeart/2005/8/layout/StepDownProcess"/>
    <dgm:cxn modelId="{4D0778A9-AE55-4CB9-8FF8-9E5CD02322CF}" type="presParOf" srcId="{609FFC05-6CD4-41E7-9C79-8C1D1C63C8D4}" destId="{CA7BA45C-CC95-41D0-B034-08987057770D}" srcOrd="0" destOrd="0" presId="urn:microsoft.com/office/officeart/2005/8/layout/StepDownProcess"/>
    <dgm:cxn modelId="{A1B720D1-83D9-4069-8DA3-4D709847315E}" type="presParOf" srcId="{609FFC05-6CD4-41E7-9C79-8C1D1C63C8D4}" destId="{AD8BEAE5-B67C-4815-99BE-F9E9C99955B4}" srcOrd="1" destOrd="0" presId="urn:microsoft.com/office/officeart/2005/8/layout/StepDownProcess"/>
    <dgm:cxn modelId="{CFC3055F-F26D-403A-A94A-41C7B29292AA}" type="presParOf" srcId="{609FFC05-6CD4-41E7-9C79-8C1D1C63C8D4}" destId="{C2AE3C20-6C9B-45C3-A674-0D0C0B341CD4}" srcOrd="2" destOrd="0" presId="urn:microsoft.com/office/officeart/2005/8/layout/StepDownProcess"/>
    <dgm:cxn modelId="{198AE608-AB72-4D66-B963-C78A678E3046}" type="presParOf" srcId="{2E838EA2-49C3-41DB-9A4E-BBF710B769C1}" destId="{8D30CBF6-A194-4367-B476-EC612BA9652C}" srcOrd="1" destOrd="0" presId="urn:microsoft.com/office/officeart/2005/8/layout/StepDownProcess"/>
    <dgm:cxn modelId="{CA641C34-EDF2-4C80-8BE2-E52E3D571086}" type="presParOf" srcId="{2E838EA2-49C3-41DB-9A4E-BBF710B769C1}" destId="{27912D2C-6546-43FD-A49B-FD69DBC47592}" srcOrd="2" destOrd="0" presId="urn:microsoft.com/office/officeart/2005/8/layout/StepDownProcess"/>
    <dgm:cxn modelId="{12098B31-6259-4BCB-B926-7D053AD5B27B}" type="presParOf" srcId="{27912D2C-6546-43FD-A49B-FD69DBC47592}" destId="{D9706796-2ED4-4CD5-B8A2-3CDC6FBE910A}" srcOrd="0" destOrd="0" presId="urn:microsoft.com/office/officeart/2005/8/layout/StepDownProcess"/>
    <dgm:cxn modelId="{AD67CAC9-8AA4-4CBF-BFC9-59C74BC47073}" type="presParOf" srcId="{27912D2C-6546-43FD-A49B-FD69DBC47592}" destId="{5893CFC5-3052-48C0-9726-0FC70CA2D838}" srcOrd="1" destOrd="0" presId="urn:microsoft.com/office/officeart/2005/8/layout/StepDownProcess"/>
    <dgm:cxn modelId="{15A4A781-E5DA-4837-AB4D-991C91841FC1}" type="presParOf" srcId="{27912D2C-6546-43FD-A49B-FD69DBC47592}" destId="{8FB0CC2C-6CC1-465C-BE1E-C86C03E9C978}" srcOrd="2" destOrd="0" presId="urn:microsoft.com/office/officeart/2005/8/layout/StepDownProcess"/>
    <dgm:cxn modelId="{85C45B34-B5BD-4108-B6DA-287621108CE1}" type="presParOf" srcId="{2E838EA2-49C3-41DB-9A4E-BBF710B769C1}" destId="{7C05E197-2CFD-4CD2-A2E0-81D86974AC95}" srcOrd="3" destOrd="0" presId="urn:microsoft.com/office/officeart/2005/8/layout/StepDownProcess"/>
    <dgm:cxn modelId="{FBD8BDCA-24B9-412E-A6CD-C7A40405231F}" type="presParOf" srcId="{2E838EA2-49C3-41DB-9A4E-BBF710B769C1}" destId="{19BAFA0E-4BE3-4613-BF3F-790AEF9B5A3B}" srcOrd="4" destOrd="0" presId="urn:microsoft.com/office/officeart/2005/8/layout/StepDownProcess"/>
    <dgm:cxn modelId="{CC76561C-A3A1-442B-8B0D-C2B033B61ABE}" type="presParOf" srcId="{19BAFA0E-4BE3-4613-BF3F-790AEF9B5A3B}" destId="{664F98D5-10EE-44A6-BAD5-A0AFE342D619}" srcOrd="0" destOrd="0" presId="urn:microsoft.com/office/officeart/2005/8/layout/StepDownProcess"/>
    <dgm:cxn modelId="{D269B642-9944-4C15-A90E-286854F3750D}" type="presParOf" srcId="{19BAFA0E-4BE3-4613-BF3F-790AEF9B5A3B}" destId="{11088B7F-0247-46BB-B6C2-431BA04E8F5D}" srcOrd="1" destOrd="0" presId="urn:microsoft.com/office/officeart/2005/8/layout/StepDownProcess"/>
    <dgm:cxn modelId="{84E3CCAF-D94C-410E-AB46-6469603437E5}" type="presParOf" srcId="{19BAFA0E-4BE3-4613-BF3F-790AEF9B5A3B}" destId="{E6E61CAA-C305-4346-9716-9FEF73B9EFC9}" srcOrd="2" destOrd="0" presId="urn:microsoft.com/office/officeart/2005/8/layout/StepDownProcess"/>
    <dgm:cxn modelId="{66201033-A23C-4C82-A1BD-57891EDA70AD}" type="presParOf" srcId="{2E838EA2-49C3-41DB-9A4E-BBF710B769C1}" destId="{96F95AEE-AC81-4E2E-A498-FE841C1158A1}" srcOrd="5" destOrd="0" presId="urn:microsoft.com/office/officeart/2005/8/layout/StepDownProcess"/>
    <dgm:cxn modelId="{AA31C74E-23A3-4192-9873-8A92C7DBCE10}" type="presParOf" srcId="{2E838EA2-49C3-41DB-9A4E-BBF710B769C1}" destId="{6C5C1B31-46DE-4D49-A6B4-DCD9FB394811}" srcOrd="6" destOrd="0" presId="urn:microsoft.com/office/officeart/2005/8/layout/StepDownProcess"/>
    <dgm:cxn modelId="{A8E2B967-554F-4C03-8DE5-629B4D7E46A5}" type="presParOf" srcId="{6C5C1B31-46DE-4D49-A6B4-DCD9FB394811}" destId="{023C3DE0-1087-40D6-9623-07F53F489D4B}" srcOrd="0" destOrd="0" presId="urn:microsoft.com/office/officeart/2005/8/layout/StepDownProcess"/>
    <dgm:cxn modelId="{C9D104E2-1975-4701-83A5-F3248935BB9D}" type="presParOf" srcId="{6C5C1B31-46DE-4D49-A6B4-DCD9FB394811}" destId="{6BA9067F-3BB6-45EE-AC1C-D152BF15899E}" srcOrd="1" destOrd="0" presId="urn:microsoft.com/office/officeart/2005/8/layout/StepDownProcess"/>
    <dgm:cxn modelId="{9F4FA1FA-A50F-456B-9203-4F44BF354753}" type="presParOf" srcId="{6C5C1B31-46DE-4D49-A6B4-DCD9FB394811}" destId="{EC857002-FAD9-45B0-8906-D0FA959398A0}" srcOrd="2" destOrd="0" presId="urn:microsoft.com/office/officeart/2005/8/layout/StepDownProcess"/>
    <dgm:cxn modelId="{217B3A63-C87A-4EAD-878F-B67026F56236}" type="presParOf" srcId="{2E838EA2-49C3-41DB-9A4E-BBF710B769C1}" destId="{0ACF83FF-876E-4F52-8464-8DEB0A333252}" srcOrd="7" destOrd="0" presId="urn:microsoft.com/office/officeart/2005/8/layout/StepDownProcess"/>
    <dgm:cxn modelId="{8DA7EB3D-C4FC-4A0D-B9E9-929B1C7332B3}" type="presParOf" srcId="{2E838EA2-49C3-41DB-9A4E-BBF710B769C1}" destId="{5036370D-210C-48A0-9A6E-073B959A1CCE}" srcOrd="8" destOrd="0" presId="urn:microsoft.com/office/officeart/2005/8/layout/StepDownProcess"/>
    <dgm:cxn modelId="{DC8D40A8-22C0-4EC0-9727-FBBFA9486251}" type="presParOf" srcId="{5036370D-210C-48A0-9A6E-073B959A1CCE}" destId="{6DF22330-FFB4-4083-8036-9841BE49F11F}" srcOrd="0" destOrd="0" presId="urn:microsoft.com/office/officeart/2005/8/layout/StepDownProcess"/>
    <dgm:cxn modelId="{4EF49546-D6F1-4AE0-B685-BFDAD15B9897}" type="presParOf" srcId="{5036370D-210C-48A0-9A6E-073B959A1CCE}" destId="{E0D406A6-AAE6-4DCE-9D28-E81E598CB607}"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B53BB87-41BA-4661-B5DB-4148DB2B36F2}" type="doc">
      <dgm:prSet loTypeId="urn:microsoft.com/office/officeart/2005/8/layout/radial3" loCatId="relationship" qsTypeId="urn:microsoft.com/office/officeart/2005/8/quickstyle/simple3" qsCatId="simple" csTypeId="urn:microsoft.com/office/officeart/2005/8/colors/accent1_5" csCatId="accent1" phldr="1"/>
      <dgm:spPr/>
      <dgm:t>
        <a:bodyPr/>
        <a:lstStyle/>
        <a:p>
          <a:endParaRPr lang="en-US"/>
        </a:p>
      </dgm:t>
    </dgm:pt>
    <dgm:pt modelId="{25645C30-B426-4178-8FFC-8D0434E9E1DD}">
      <dgm:prSet phldrT="[Text]" custT="1">
        <dgm:style>
          <a:lnRef idx="0">
            <a:schemeClr val="accent6"/>
          </a:lnRef>
          <a:fillRef idx="3">
            <a:schemeClr val="accent6"/>
          </a:fillRef>
          <a:effectRef idx="3">
            <a:schemeClr val="accent6"/>
          </a:effectRef>
          <a:fontRef idx="minor">
            <a:schemeClr val="lt1"/>
          </a:fontRef>
        </dgm:style>
      </dgm:prSet>
      <dgm:spPr>
        <a:solidFill>
          <a:schemeClr val="accent2">
            <a:lumMod val="20000"/>
            <a:lumOff val="80000"/>
          </a:schemeClr>
        </a:solidFill>
        <a:ln w="15875" cmpd="dbl">
          <a:solidFill>
            <a:schemeClr val="accent1">
              <a:lumMod val="60000"/>
              <a:lumOff val="40000"/>
            </a:schemeClr>
          </a:solidFill>
        </a:ln>
      </dgm:spPr>
      <dgm:t>
        <a:bodyPr/>
        <a:lstStyle/>
        <a:p>
          <a:r>
            <a:rPr lang="en-US" sz="1800" dirty="0" smtClean="0">
              <a:solidFill>
                <a:schemeClr val="tx1"/>
              </a:solidFill>
            </a:rPr>
            <a:t>What is a goal?</a:t>
          </a:r>
          <a:endParaRPr lang="en-US" sz="1800" dirty="0">
            <a:solidFill>
              <a:schemeClr val="tx1"/>
            </a:solidFill>
          </a:endParaRPr>
        </a:p>
      </dgm:t>
    </dgm:pt>
    <dgm:pt modelId="{8AD7A86E-BF72-4078-A42F-60728DF415F7}" type="parTrans" cxnId="{0CCE049A-CD1B-44C6-A4C0-3EB4454F7BB2}">
      <dgm:prSet/>
      <dgm:spPr/>
      <dgm:t>
        <a:bodyPr/>
        <a:lstStyle/>
        <a:p>
          <a:endParaRPr lang="en-US"/>
        </a:p>
      </dgm:t>
    </dgm:pt>
    <dgm:pt modelId="{2CB130D3-62C9-422C-9AE1-FC038FE3D152}" type="sibTrans" cxnId="{0CCE049A-CD1B-44C6-A4C0-3EB4454F7BB2}">
      <dgm:prSet/>
      <dgm:spPr/>
      <dgm:t>
        <a:bodyPr/>
        <a:lstStyle/>
        <a:p>
          <a:endParaRPr lang="en-US"/>
        </a:p>
      </dgm:t>
    </dgm:pt>
    <dgm:pt modelId="{6CCE47B9-A59F-43B9-9D48-0B3921A0F831}">
      <dgm:prSet phldrT="[Text]" custT="1">
        <dgm:style>
          <a:lnRef idx="0">
            <a:schemeClr val="accent6"/>
          </a:lnRef>
          <a:fillRef idx="3">
            <a:schemeClr val="accent6"/>
          </a:fillRef>
          <a:effectRef idx="3">
            <a:schemeClr val="accent6"/>
          </a:effectRef>
          <a:fontRef idx="minor">
            <a:schemeClr val="lt1"/>
          </a:fontRef>
        </dgm:style>
      </dgm:prSet>
      <dgm:spPr>
        <a:solidFill>
          <a:schemeClr val="accent1">
            <a:lumMod val="20000"/>
            <a:lumOff val="80000"/>
          </a:schemeClr>
        </a:solidFill>
        <a:ln w="15875" cmpd="dbl">
          <a:solidFill>
            <a:schemeClr val="accent1">
              <a:lumMod val="60000"/>
              <a:lumOff val="40000"/>
            </a:schemeClr>
          </a:solidFill>
        </a:ln>
      </dgm:spPr>
      <dgm:t>
        <a:bodyPr/>
        <a:lstStyle/>
        <a:p>
          <a:r>
            <a:rPr lang="en-US" sz="1800" dirty="0" smtClean="0">
              <a:solidFill>
                <a:schemeClr val="tx1"/>
              </a:solidFill>
            </a:rPr>
            <a:t>Societal in nature</a:t>
          </a:r>
          <a:endParaRPr lang="en-US" sz="1800" dirty="0">
            <a:solidFill>
              <a:schemeClr val="tx1"/>
            </a:solidFill>
          </a:endParaRPr>
        </a:p>
      </dgm:t>
    </dgm:pt>
    <dgm:pt modelId="{B30C3B3C-A9ED-4174-B3F2-F604488864D0}" type="parTrans" cxnId="{925199A4-6363-473E-9DB3-E8F410AA8D34}">
      <dgm:prSet/>
      <dgm:spPr/>
      <dgm:t>
        <a:bodyPr/>
        <a:lstStyle/>
        <a:p>
          <a:endParaRPr lang="en-US"/>
        </a:p>
      </dgm:t>
    </dgm:pt>
    <dgm:pt modelId="{C16FC612-08BF-4625-B0E5-7B5078E773BE}" type="sibTrans" cxnId="{925199A4-6363-473E-9DB3-E8F410AA8D34}">
      <dgm:prSet/>
      <dgm:spPr/>
      <dgm:t>
        <a:bodyPr/>
        <a:lstStyle/>
        <a:p>
          <a:endParaRPr lang="en-US"/>
        </a:p>
      </dgm:t>
    </dgm:pt>
    <dgm:pt modelId="{FC1CC22D-C65C-4E18-8D74-53E525FDC43D}">
      <dgm:prSet phldrT="[Text]" custT="1">
        <dgm:style>
          <a:lnRef idx="0">
            <a:schemeClr val="accent6"/>
          </a:lnRef>
          <a:fillRef idx="3">
            <a:schemeClr val="accent6"/>
          </a:fillRef>
          <a:effectRef idx="3">
            <a:schemeClr val="accent6"/>
          </a:effectRef>
          <a:fontRef idx="minor">
            <a:schemeClr val="lt1"/>
          </a:fontRef>
        </dgm:style>
      </dgm:prSet>
      <dgm:spPr>
        <a:solidFill>
          <a:schemeClr val="accent1">
            <a:lumMod val="20000"/>
            <a:lumOff val="80000"/>
          </a:schemeClr>
        </a:solidFill>
        <a:ln w="15875" cmpd="dbl">
          <a:solidFill>
            <a:schemeClr val="accent1">
              <a:lumMod val="60000"/>
              <a:lumOff val="40000"/>
            </a:schemeClr>
          </a:solidFill>
        </a:ln>
      </dgm:spPr>
      <dgm:t>
        <a:bodyPr/>
        <a:lstStyle/>
        <a:p>
          <a:r>
            <a:rPr lang="en-US" sz="1800" dirty="0" smtClean="0">
              <a:solidFill>
                <a:schemeClr val="tx1"/>
              </a:solidFill>
            </a:rPr>
            <a:t>Not necessarily measurable</a:t>
          </a:r>
          <a:endParaRPr lang="en-US" sz="1800" dirty="0">
            <a:solidFill>
              <a:schemeClr val="tx1"/>
            </a:solidFill>
          </a:endParaRPr>
        </a:p>
      </dgm:t>
    </dgm:pt>
    <dgm:pt modelId="{EF570CD7-D647-4077-840C-E79C3D678A6E}" type="parTrans" cxnId="{6A2A9121-9896-4949-8C47-6CA47D06AAB0}">
      <dgm:prSet/>
      <dgm:spPr/>
      <dgm:t>
        <a:bodyPr/>
        <a:lstStyle/>
        <a:p>
          <a:endParaRPr lang="en-US"/>
        </a:p>
      </dgm:t>
    </dgm:pt>
    <dgm:pt modelId="{BD048B6C-3263-4A0D-B1DC-B77269007198}" type="sibTrans" cxnId="{6A2A9121-9896-4949-8C47-6CA47D06AAB0}">
      <dgm:prSet/>
      <dgm:spPr/>
      <dgm:t>
        <a:bodyPr/>
        <a:lstStyle/>
        <a:p>
          <a:endParaRPr lang="en-US"/>
        </a:p>
      </dgm:t>
    </dgm:pt>
    <dgm:pt modelId="{08CB76D4-9627-4871-9B01-52562430EBE8}">
      <dgm:prSet phldrT="[Text]" custT="1">
        <dgm:style>
          <a:lnRef idx="0">
            <a:schemeClr val="accent6"/>
          </a:lnRef>
          <a:fillRef idx="3">
            <a:schemeClr val="accent6"/>
          </a:fillRef>
          <a:effectRef idx="3">
            <a:schemeClr val="accent6"/>
          </a:effectRef>
          <a:fontRef idx="minor">
            <a:schemeClr val="lt1"/>
          </a:fontRef>
        </dgm:style>
      </dgm:prSet>
      <dgm:spPr>
        <a:solidFill>
          <a:schemeClr val="accent1">
            <a:lumMod val="20000"/>
            <a:lumOff val="80000"/>
          </a:schemeClr>
        </a:solidFill>
        <a:ln w="15875" cmpd="dbl">
          <a:solidFill>
            <a:schemeClr val="accent1">
              <a:lumMod val="60000"/>
              <a:lumOff val="40000"/>
            </a:schemeClr>
          </a:solidFill>
        </a:ln>
      </dgm:spPr>
      <dgm:t>
        <a:bodyPr/>
        <a:lstStyle/>
        <a:p>
          <a:r>
            <a:rPr lang="en-US" sz="1800" dirty="0" smtClean="0">
              <a:solidFill>
                <a:schemeClr val="tx1"/>
              </a:solidFill>
            </a:rPr>
            <a:t>Flow from vision document and societal goals</a:t>
          </a:r>
          <a:endParaRPr lang="en-US" sz="1800" dirty="0">
            <a:solidFill>
              <a:schemeClr val="tx1"/>
            </a:solidFill>
          </a:endParaRPr>
        </a:p>
      </dgm:t>
    </dgm:pt>
    <dgm:pt modelId="{43B89415-9B4E-47A1-BC7E-21671A5C8C9E}" type="parTrans" cxnId="{EEC8706E-CD23-42AD-A02F-4DCBD01ADF62}">
      <dgm:prSet/>
      <dgm:spPr/>
      <dgm:t>
        <a:bodyPr/>
        <a:lstStyle/>
        <a:p>
          <a:endParaRPr lang="en-US"/>
        </a:p>
      </dgm:t>
    </dgm:pt>
    <dgm:pt modelId="{1F06A004-8068-488E-BD04-1A703718CE68}" type="sibTrans" cxnId="{EEC8706E-CD23-42AD-A02F-4DCBD01ADF62}">
      <dgm:prSet/>
      <dgm:spPr/>
      <dgm:t>
        <a:bodyPr/>
        <a:lstStyle/>
        <a:p>
          <a:endParaRPr lang="en-US"/>
        </a:p>
      </dgm:t>
    </dgm:pt>
    <dgm:pt modelId="{F91AAEAB-0B20-4CF2-BC42-7AA8EF041AB4}">
      <dgm:prSet phldrT="[Text]" custT="1">
        <dgm:style>
          <a:lnRef idx="0">
            <a:schemeClr val="accent6"/>
          </a:lnRef>
          <a:fillRef idx="3">
            <a:schemeClr val="accent6"/>
          </a:fillRef>
          <a:effectRef idx="3">
            <a:schemeClr val="accent6"/>
          </a:effectRef>
          <a:fontRef idx="minor">
            <a:schemeClr val="lt1"/>
          </a:fontRef>
        </dgm:style>
      </dgm:prSet>
      <dgm:spPr>
        <a:solidFill>
          <a:schemeClr val="accent1">
            <a:lumMod val="20000"/>
            <a:lumOff val="80000"/>
          </a:schemeClr>
        </a:solidFill>
        <a:ln w="15875" cmpd="dbl">
          <a:solidFill>
            <a:schemeClr val="accent1">
              <a:lumMod val="60000"/>
              <a:lumOff val="40000"/>
            </a:schemeClr>
          </a:solidFill>
        </a:ln>
      </dgm:spPr>
      <dgm:t>
        <a:bodyPr/>
        <a:lstStyle/>
        <a:p>
          <a:r>
            <a:rPr lang="en-US" sz="1800" dirty="0" smtClean="0">
              <a:solidFill>
                <a:schemeClr val="tx1"/>
              </a:solidFill>
            </a:rPr>
            <a:t>Flow from situational analysis</a:t>
          </a:r>
          <a:endParaRPr lang="en-US" sz="1800" dirty="0">
            <a:solidFill>
              <a:schemeClr val="tx1"/>
            </a:solidFill>
          </a:endParaRPr>
        </a:p>
      </dgm:t>
    </dgm:pt>
    <dgm:pt modelId="{CD810E38-2769-450A-874B-FAFDE6518620}" type="parTrans" cxnId="{DE108F7B-7563-4F0B-8748-F936F0BCA72E}">
      <dgm:prSet/>
      <dgm:spPr/>
      <dgm:t>
        <a:bodyPr/>
        <a:lstStyle/>
        <a:p>
          <a:endParaRPr lang="en-US"/>
        </a:p>
      </dgm:t>
    </dgm:pt>
    <dgm:pt modelId="{2B2CBE01-F9C3-4D33-BF39-4D34A7DC0AB4}" type="sibTrans" cxnId="{DE108F7B-7563-4F0B-8748-F936F0BCA72E}">
      <dgm:prSet/>
      <dgm:spPr/>
      <dgm:t>
        <a:bodyPr/>
        <a:lstStyle/>
        <a:p>
          <a:endParaRPr lang="en-US"/>
        </a:p>
      </dgm:t>
    </dgm:pt>
    <dgm:pt modelId="{F87E61D7-D658-4D01-9FD1-9EC107212740}">
      <dgm:prSet phldrT="[Text]" custT="1">
        <dgm:style>
          <a:lnRef idx="0">
            <a:schemeClr val="accent6"/>
          </a:lnRef>
          <a:fillRef idx="3">
            <a:schemeClr val="accent6"/>
          </a:fillRef>
          <a:effectRef idx="3">
            <a:schemeClr val="accent6"/>
          </a:effectRef>
          <a:fontRef idx="minor">
            <a:schemeClr val="lt1"/>
          </a:fontRef>
        </dgm:style>
      </dgm:prSet>
      <dgm:spPr>
        <a:solidFill>
          <a:schemeClr val="accent1">
            <a:lumMod val="20000"/>
            <a:lumOff val="80000"/>
          </a:schemeClr>
        </a:solidFill>
        <a:ln w="15875" cmpd="dbl">
          <a:solidFill>
            <a:schemeClr val="accent1">
              <a:lumMod val="60000"/>
              <a:lumOff val="40000"/>
            </a:schemeClr>
          </a:solidFill>
        </a:ln>
      </dgm:spPr>
      <dgm:t>
        <a:bodyPr/>
        <a:lstStyle/>
        <a:p>
          <a:r>
            <a:rPr lang="en-US" sz="1800" dirty="0" smtClean="0">
              <a:solidFill>
                <a:schemeClr val="tx1"/>
              </a:solidFill>
            </a:rPr>
            <a:t>Responsive to people’s needs and demands </a:t>
          </a:r>
          <a:endParaRPr lang="en-US" sz="1800" dirty="0">
            <a:solidFill>
              <a:schemeClr val="tx1"/>
            </a:solidFill>
          </a:endParaRPr>
        </a:p>
      </dgm:t>
    </dgm:pt>
    <dgm:pt modelId="{C3B4C6A8-B86A-4063-9469-1794DF7B5955}" type="parTrans" cxnId="{EF0A9446-0C0B-4C01-A710-996C7D9B1F3D}">
      <dgm:prSet/>
      <dgm:spPr/>
      <dgm:t>
        <a:bodyPr/>
        <a:lstStyle/>
        <a:p>
          <a:endParaRPr lang="en-US"/>
        </a:p>
      </dgm:t>
    </dgm:pt>
    <dgm:pt modelId="{24717E3E-AF9B-4BFE-9130-8A88F0958AE3}" type="sibTrans" cxnId="{EF0A9446-0C0B-4C01-A710-996C7D9B1F3D}">
      <dgm:prSet/>
      <dgm:spPr/>
      <dgm:t>
        <a:bodyPr/>
        <a:lstStyle/>
        <a:p>
          <a:endParaRPr lang="en-US"/>
        </a:p>
      </dgm:t>
    </dgm:pt>
    <dgm:pt modelId="{272FCF2F-842E-44FB-9114-1054B27E1D61}" type="pres">
      <dgm:prSet presAssocID="{5B53BB87-41BA-4661-B5DB-4148DB2B36F2}" presName="composite" presStyleCnt="0">
        <dgm:presLayoutVars>
          <dgm:chMax val="1"/>
          <dgm:dir/>
          <dgm:resizeHandles val="exact"/>
        </dgm:presLayoutVars>
      </dgm:prSet>
      <dgm:spPr/>
      <dgm:t>
        <a:bodyPr/>
        <a:lstStyle/>
        <a:p>
          <a:endParaRPr lang="en-US"/>
        </a:p>
      </dgm:t>
    </dgm:pt>
    <dgm:pt modelId="{9F0F9004-6BCE-4C33-865C-E6042BBA619D}" type="pres">
      <dgm:prSet presAssocID="{5B53BB87-41BA-4661-B5DB-4148DB2B36F2}" presName="radial" presStyleCnt="0">
        <dgm:presLayoutVars>
          <dgm:animLvl val="ctr"/>
        </dgm:presLayoutVars>
      </dgm:prSet>
      <dgm:spPr/>
    </dgm:pt>
    <dgm:pt modelId="{87922CAA-A9ED-46AE-8C2F-ECA9AA3BF351}" type="pres">
      <dgm:prSet presAssocID="{25645C30-B426-4178-8FFC-8D0434E9E1DD}" presName="centerShape" presStyleLbl="vennNode1" presStyleIdx="0" presStyleCnt="6" custScaleX="55140" custScaleY="54823" custLinFactNeighborX="-347" custLinFactNeighborY="-927"/>
      <dgm:spPr/>
      <dgm:t>
        <a:bodyPr/>
        <a:lstStyle/>
        <a:p>
          <a:endParaRPr lang="en-US"/>
        </a:p>
      </dgm:t>
    </dgm:pt>
    <dgm:pt modelId="{A1AD6C0B-6AF5-4A5E-B7F9-2A3D427021E2}" type="pres">
      <dgm:prSet presAssocID="{6CCE47B9-A59F-43B9-9D48-0B3921A0F831}" presName="node" presStyleLbl="vennNode1" presStyleIdx="1" presStyleCnt="6" custScaleX="126917" custScaleY="122343" custRadScaleRad="94186" custRadScaleInc="-2026">
        <dgm:presLayoutVars>
          <dgm:bulletEnabled val="1"/>
        </dgm:presLayoutVars>
      </dgm:prSet>
      <dgm:spPr/>
      <dgm:t>
        <a:bodyPr/>
        <a:lstStyle/>
        <a:p>
          <a:endParaRPr lang="en-US"/>
        </a:p>
      </dgm:t>
    </dgm:pt>
    <dgm:pt modelId="{D7452F2D-8CD8-412A-9097-6B4E3F71C3E8}" type="pres">
      <dgm:prSet presAssocID="{FC1CC22D-C65C-4E18-8D74-53E525FDC43D}" presName="node" presStyleLbl="vennNode1" presStyleIdx="2" presStyleCnt="6" custScaleX="138010" custScaleY="135776" custRadScaleRad="97944" custRadScaleInc="-5261">
        <dgm:presLayoutVars>
          <dgm:bulletEnabled val="1"/>
        </dgm:presLayoutVars>
      </dgm:prSet>
      <dgm:spPr/>
      <dgm:t>
        <a:bodyPr/>
        <a:lstStyle/>
        <a:p>
          <a:endParaRPr lang="en-US"/>
        </a:p>
      </dgm:t>
    </dgm:pt>
    <dgm:pt modelId="{4EC85D5C-E815-42A7-95EF-0683F12CABCF}" type="pres">
      <dgm:prSet presAssocID="{08CB76D4-9627-4871-9B01-52562430EBE8}" presName="node" presStyleLbl="vennNode1" presStyleIdx="3" presStyleCnt="6" custScaleX="135356" custScaleY="132755" custRadScaleRad="92821" custRadScaleInc="1133">
        <dgm:presLayoutVars>
          <dgm:bulletEnabled val="1"/>
        </dgm:presLayoutVars>
      </dgm:prSet>
      <dgm:spPr/>
      <dgm:t>
        <a:bodyPr/>
        <a:lstStyle/>
        <a:p>
          <a:endParaRPr lang="en-US"/>
        </a:p>
      </dgm:t>
    </dgm:pt>
    <dgm:pt modelId="{F549547A-789F-4408-A3AC-F57F95284F49}" type="pres">
      <dgm:prSet presAssocID="{F91AAEAB-0B20-4CF2-BC42-7AA8EF041AB4}" presName="node" presStyleLbl="vennNode1" presStyleIdx="4" presStyleCnt="6" custScaleX="135696" custScaleY="132660" custRadScaleRad="93399" custRadScaleInc="5252">
        <dgm:presLayoutVars>
          <dgm:bulletEnabled val="1"/>
        </dgm:presLayoutVars>
      </dgm:prSet>
      <dgm:spPr/>
      <dgm:t>
        <a:bodyPr/>
        <a:lstStyle/>
        <a:p>
          <a:endParaRPr lang="en-US"/>
        </a:p>
      </dgm:t>
    </dgm:pt>
    <dgm:pt modelId="{DF7524BF-73EB-433B-A813-5389B1E5A741}" type="pres">
      <dgm:prSet presAssocID="{F87E61D7-D658-4D01-9FD1-9EC107212740}" presName="node" presStyleLbl="vennNode1" presStyleIdx="5" presStyleCnt="6" custScaleX="140818" custScaleY="135773" custRadScaleRad="101006" custRadScaleInc="4300">
        <dgm:presLayoutVars>
          <dgm:bulletEnabled val="1"/>
        </dgm:presLayoutVars>
      </dgm:prSet>
      <dgm:spPr/>
      <dgm:t>
        <a:bodyPr/>
        <a:lstStyle/>
        <a:p>
          <a:endParaRPr lang="en-US"/>
        </a:p>
      </dgm:t>
    </dgm:pt>
  </dgm:ptLst>
  <dgm:cxnLst>
    <dgm:cxn modelId="{925199A4-6363-473E-9DB3-E8F410AA8D34}" srcId="{25645C30-B426-4178-8FFC-8D0434E9E1DD}" destId="{6CCE47B9-A59F-43B9-9D48-0B3921A0F831}" srcOrd="0" destOrd="0" parTransId="{B30C3B3C-A9ED-4174-B3F2-F604488864D0}" sibTransId="{C16FC612-08BF-4625-B0E5-7B5078E773BE}"/>
    <dgm:cxn modelId="{0564A898-9EF7-4966-9D68-394E4EB2529E}" type="presOf" srcId="{25645C30-B426-4178-8FFC-8D0434E9E1DD}" destId="{87922CAA-A9ED-46AE-8C2F-ECA9AA3BF351}" srcOrd="0" destOrd="0" presId="urn:microsoft.com/office/officeart/2005/8/layout/radial3"/>
    <dgm:cxn modelId="{6A2A9121-9896-4949-8C47-6CA47D06AAB0}" srcId="{25645C30-B426-4178-8FFC-8D0434E9E1DD}" destId="{FC1CC22D-C65C-4E18-8D74-53E525FDC43D}" srcOrd="1" destOrd="0" parTransId="{EF570CD7-D647-4077-840C-E79C3D678A6E}" sibTransId="{BD048B6C-3263-4A0D-B1DC-B77269007198}"/>
    <dgm:cxn modelId="{EF0A9446-0C0B-4C01-A710-996C7D9B1F3D}" srcId="{25645C30-B426-4178-8FFC-8D0434E9E1DD}" destId="{F87E61D7-D658-4D01-9FD1-9EC107212740}" srcOrd="4" destOrd="0" parTransId="{C3B4C6A8-B86A-4063-9469-1794DF7B5955}" sibTransId="{24717E3E-AF9B-4BFE-9130-8A88F0958AE3}"/>
    <dgm:cxn modelId="{5CD8F574-C222-48B6-B045-67DEC32B64D8}" type="presOf" srcId="{5B53BB87-41BA-4661-B5DB-4148DB2B36F2}" destId="{272FCF2F-842E-44FB-9114-1054B27E1D61}" srcOrd="0" destOrd="0" presId="urn:microsoft.com/office/officeart/2005/8/layout/radial3"/>
    <dgm:cxn modelId="{0CCE049A-CD1B-44C6-A4C0-3EB4454F7BB2}" srcId="{5B53BB87-41BA-4661-B5DB-4148DB2B36F2}" destId="{25645C30-B426-4178-8FFC-8D0434E9E1DD}" srcOrd="0" destOrd="0" parTransId="{8AD7A86E-BF72-4078-A42F-60728DF415F7}" sibTransId="{2CB130D3-62C9-422C-9AE1-FC038FE3D152}"/>
    <dgm:cxn modelId="{DE108F7B-7563-4F0B-8748-F936F0BCA72E}" srcId="{25645C30-B426-4178-8FFC-8D0434E9E1DD}" destId="{F91AAEAB-0B20-4CF2-BC42-7AA8EF041AB4}" srcOrd="3" destOrd="0" parTransId="{CD810E38-2769-450A-874B-FAFDE6518620}" sibTransId="{2B2CBE01-F9C3-4D33-BF39-4D34A7DC0AB4}"/>
    <dgm:cxn modelId="{5E29A6FB-F3C6-46D9-9C12-B01937B5B116}" type="presOf" srcId="{08CB76D4-9627-4871-9B01-52562430EBE8}" destId="{4EC85D5C-E815-42A7-95EF-0683F12CABCF}" srcOrd="0" destOrd="0" presId="urn:microsoft.com/office/officeart/2005/8/layout/radial3"/>
    <dgm:cxn modelId="{EEC8706E-CD23-42AD-A02F-4DCBD01ADF62}" srcId="{25645C30-B426-4178-8FFC-8D0434E9E1DD}" destId="{08CB76D4-9627-4871-9B01-52562430EBE8}" srcOrd="2" destOrd="0" parTransId="{43B89415-9B4E-47A1-BC7E-21671A5C8C9E}" sibTransId="{1F06A004-8068-488E-BD04-1A703718CE68}"/>
    <dgm:cxn modelId="{A14D02CA-1E6C-4EA3-B8EF-431241EF799B}" type="presOf" srcId="{F87E61D7-D658-4D01-9FD1-9EC107212740}" destId="{DF7524BF-73EB-433B-A813-5389B1E5A741}" srcOrd="0" destOrd="0" presId="urn:microsoft.com/office/officeart/2005/8/layout/radial3"/>
    <dgm:cxn modelId="{A5C9EBCD-12B1-454E-91B9-C6752BE37FD7}" type="presOf" srcId="{F91AAEAB-0B20-4CF2-BC42-7AA8EF041AB4}" destId="{F549547A-789F-4408-A3AC-F57F95284F49}" srcOrd="0" destOrd="0" presId="urn:microsoft.com/office/officeart/2005/8/layout/radial3"/>
    <dgm:cxn modelId="{F3F4FB86-4A3F-4BF7-867F-EFFA9A8AC5E9}" type="presOf" srcId="{FC1CC22D-C65C-4E18-8D74-53E525FDC43D}" destId="{D7452F2D-8CD8-412A-9097-6B4E3F71C3E8}" srcOrd="0" destOrd="0" presId="urn:microsoft.com/office/officeart/2005/8/layout/radial3"/>
    <dgm:cxn modelId="{E0F16F3B-1EA3-4982-8A5D-159992B15111}" type="presOf" srcId="{6CCE47B9-A59F-43B9-9D48-0B3921A0F831}" destId="{A1AD6C0B-6AF5-4A5E-B7F9-2A3D427021E2}" srcOrd="0" destOrd="0" presId="urn:microsoft.com/office/officeart/2005/8/layout/radial3"/>
    <dgm:cxn modelId="{B3823653-66B3-4511-938E-4771755BA679}" type="presParOf" srcId="{272FCF2F-842E-44FB-9114-1054B27E1D61}" destId="{9F0F9004-6BCE-4C33-865C-E6042BBA619D}" srcOrd="0" destOrd="0" presId="urn:microsoft.com/office/officeart/2005/8/layout/radial3"/>
    <dgm:cxn modelId="{B3BF62D5-F03A-4B00-9FA7-96EA0DD6DFE6}" type="presParOf" srcId="{9F0F9004-6BCE-4C33-865C-E6042BBA619D}" destId="{87922CAA-A9ED-46AE-8C2F-ECA9AA3BF351}" srcOrd="0" destOrd="0" presId="urn:microsoft.com/office/officeart/2005/8/layout/radial3"/>
    <dgm:cxn modelId="{A3089C13-6A5B-4FD6-9B0E-24CE1885761B}" type="presParOf" srcId="{9F0F9004-6BCE-4C33-865C-E6042BBA619D}" destId="{A1AD6C0B-6AF5-4A5E-B7F9-2A3D427021E2}" srcOrd="1" destOrd="0" presId="urn:microsoft.com/office/officeart/2005/8/layout/radial3"/>
    <dgm:cxn modelId="{B328074E-58E4-4B61-8F53-B17D859CEF51}" type="presParOf" srcId="{9F0F9004-6BCE-4C33-865C-E6042BBA619D}" destId="{D7452F2D-8CD8-412A-9097-6B4E3F71C3E8}" srcOrd="2" destOrd="0" presId="urn:microsoft.com/office/officeart/2005/8/layout/radial3"/>
    <dgm:cxn modelId="{2AA64F1B-8C0C-41C3-BF96-16421826A85E}" type="presParOf" srcId="{9F0F9004-6BCE-4C33-865C-E6042BBA619D}" destId="{4EC85D5C-E815-42A7-95EF-0683F12CABCF}" srcOrd="3" destOrd="0" presId="urn:microsoft.com/office/officeart/2005/8/layout/radial3"/>
    <dgm:cxn modelId="{17C81DCC-6122-469A-9738-D8B2CB32A8EC}" type="presParOf" srcId="{9F0F9004-6BCE-4C33-865C-E6042BBA619D}" destId="{F549547A-789F-4408-A3AC-F57F95284F49}" srcOrd="4" destOrd="0" presId="urn:microsoft.com/office/officeart/2005/8/layout/radial3"/>
    <dgm:cxn modelId="{4215CAFA-E831-4946-A2F3-C3F5FBD4D3F7}" type="presParOf" srcId="{9F0F9004-6BCE-4C33-865C-E6042BBA619D}" destId="{DF7524BF-73EB-433B-A813-5389B1E5A741}" srcOrd="5"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3A086A-C7CF-4CFD-A319-F01218DDA46D}" type="doc">
      <dgm:prSet loTypeId="urn:microsoft.com/office/officeart/2005/8/layout/matrix1" loCatId="matrix" qsTypeId="urn:microsoft.com/office/officeart/2005/8/quickstyle/simple5" qsCatId="simple" csTypeId="urn:microsoft.com/office/officeart/2005/8/colors/colorful3" csCatId="colorful" phldr="1"/>
      <dgm:spPr/>
      <dgm:t>
        <a:bodyPr/>
        <a:lstStyle/>
        <a:p>
          <a:endParaRPr lang="en-US"/>
        </a:p>
      </dgm:t>
    </dgm:pt>
    <dgm:pt modelId="{A84D4796-116D-4FEB-8B1C-2F46029B1E76}">
      <dgm:prSet phldrT="[Text]" custT="1"/>
      <dgm:spPr>
        <a:solidFill>
          <a:schemeClr val="accent1">
            <a:lumMod val="60000"/>
            <a:lumOff val="40000"/>
          </a:schemeClr>
        </a:solidFill>
      </dgm:spPr>
      <dgm:t>
        <a:bodyPr/>
        <a:lstStyle/>
        <a:p>
          <a:r>
            <a:rPr lang="en-US" sz="2400" dirty="0" smtClean="0">
              <a:solidFill>
                <a:schemeClr val="tx1"/>
              </a:solidFill>
            </a:rPr>
            <a:t>RCH Goals</a:t>
          </a:r>
          <a:endParaRPr lang="en-US" sz="2400" dirty="0">
            <a:solidFill>
              <a:schemeClr val="tx1"/>
            </a:solidFill>
          </a:endParaRPr>
        </a:p>
      </dgm:t>
    </dgm:pt>
    <dgm:pt modelId="{7D612349-5DB7-457C-877D-B57A6BA1BF28}" type="parTrans" cxnId="{81E20413-0F86-4CFD-BEB6-DA13E70C499D}">
      <dgm:prSet/>
      <dgm:spPr/>
      <dgm:t>
        <a:bodyPr/>
        <a:lstStyle/>
        <a:p>
          <a:endParaRPr lang="en-US"/>
        </a:p>
      </dgm:t>
    </dgm:pt>
    <dgm:pt modelId="{2C2755FB-A68E-438F-89EE-291EFF4648EF}" type="sibTrans" cxnId="{81E20413-0F86-4CFD-BEB6-DA13E70C499D}">
      <dgm:prSet/>
      <dgm:spPr/>
      <dgm:t>
        <a:bodyPr/>
        <a:lstStyle/>
        <a:p>
          <a:endParaRPr lang="en-US"/>
        </a:p>
      </dgm:t>
    </dgm:pt>
    <dgm:pt modelId="{37F9E43F-F28D-40F4-8AE3-448792F52F9A}">
      <dgm:prSet phldrT="[Text]" custT="1"/>
      <dgm:spPr>
        <a:solidFill>
          <a:schemeClr val="accent2">
            <a:lumMod val="20000"/>
            <a:lumOff val="80000"/>
          </a:schemeClr>
        </a:solidFill>
      </dgm:spPr>
      <dgm:t>
        <a:bodyPr anchor="b"/>
        <a:lstStyle/>
        <a:p>
          <a:pPr algn="ctr"/>
          <a:r>
            <a:rPr lang="en-US" sz="2400" dirty="0" smtClean="0">
              <a:solidFill>
                <a:schemeClr val="tx1"/>
              </a:solidFill>
            </a:rPr>
            <a:t>Better child health</a:t>
          </a:r>
          <a:endParaRPr lang="en-US" sz="2400" dirty="0">
            <a:solidFill>
              <a:schemeClr val="tx1"/>
            </a:solidFill>
          </a:endParaRPr>
        </a:p>
      </dgm:t>
    </dgm:pt>
    <dgm:pt modelId="{45ABFF4B-56AC-4F5E-BB44-F11ED6B813A1}" type="parTrans" cxnId="{5F0424FD-7AFA-4003-BCE3-DF6BE43A5A1C}">
      <dgm:prSet/>
      <dgm:spPr/>
      <dgm:t>
        <a:bodyPr/>
        <a:lstStyle/>
        <a:p>
          <a:endParaRPr lang="en-US"/>
        </a:p>
      </dgm:t>
    </dgm:pt>
    <dgm:pt modelId="{CD15607D-069E-4EE1-95ED-8DD12032D729}" type="sibTrans" cxnId="{5F0424FD-7AFA-4003-BCE3-DF6BE43A5A1C}">
      <dgm:prSet/>
      <dgm:spPr/>
      <dgm:t>
        <a:bodyPr/>
        <a:lstStyle/>
        <a:p>
          <a:endParaRPr lang="en-US"/>
        </a:p>
      </dgm:t>
    </dgm:pt>
    <dgm:pt modelId="{B836B99E-A1DA-4B20-9B48-7E487B1189B6}">
      <dgm:prSet phldrT="[Text]" custT="1"/>
      <dgm:spPr>
        <a:solidFill>
          <a:schemeClr val="accent1">
            <a:lumMod val="20000"/>
            <a:lumOff val="80000"/>
          </a:schemeClr>
        </a:solidFill>
      </dgm:spPr>
      <dgm:t>
        <a:bodyPr anchor="b"/>
        <a:lstStyle/>
        <a:p>
          <a:pPr algn="ctr"/>
          <a:r>
            <a:rPr lang="en-US" sz="2400" dirty="0" smtClean="0">
              <a:solidFill>
                <a:schemeClr val="tx1"/>
              </a:solidFill>
            </a:rPr>
            <a:t>Better women's health</a:t>
          </a:r>
          <a:endParaRPr lang="en-US" sz="2400" dirty="0">
            <a:solidFill>
              <a:schemeClr val="tx1"/>
            </a:solidFill>
          </a:endParaRPr>
        </a:p>
      </dgm:t>
    </dgm:pt>
    <dgm:pt modelId="{B8155A95-8F4D-4FB5-A601-26DB010A0EB7}" type="parTrans" cxnId="{4954CEFC-9B8A-420F-BA99-BB7DB4644EA8}">
      <dgm:prSet/>
      <dgm:spPr/>
      <dgm:t>
        <a:bodyPr/>
        <a:lstStyle/>
        <a:p>
          <a:endParaRPr lang="en-US"/>
        </a:p>
      </dgm:t>
    </dgm:pt>
    <dgm:pt modelId="{C92B6E7E-F0EB-4A54-9082-9184DE73E110}" type="sibTrans" cxnId="{4954CEFC-9B8A-420F-BA99-BB7DB4644EA8}">
      <dgm:prSet/>
      <dgm:spPr/>
      <dgm:t>
        <a:bodyPr/>
        <a:lstStyle/>
        <a:p>
          <a:endParaRPr lang="en-US"/>
        </a:p>
      </dgm:t>
    </dgm:pt>
    <dgm:pt modelId="{0E21E577-A100-425C-97CE-4703B9A33625}">
      <dgm:prSet phldrT="[Text]" custT="1"/>
      <dgm:spPr>
        <a:solidFill>
          <a:schemeClr val="accent1">
            <a:lumMod val="20000"/>
            <a:lumOff val="80000"/>
          </a:schemeClr>
        </a:solidFill>
      </dgm:spPr>
      <dgm:t>
        <a:bodyPr anchor="t"/>
        <a:lstStyle/>
        <a:p>
          <a:pPr algn="ctr"/>
          <a:r>
            <a:rPr lang="en-US" sz="2400" dirty="0" smtClean="0">
              <a:solidFill>
                <a:schemeClr val="tx1"/>
              </a:solidFill>
            </a:rPr>
            <a:t>Population stabilisation</a:t>
          </a:r>
          <a:endParaRPr lang="en-US" sz="2400" dirty="0">
            <a:solidFill>
              <a:schemeClr val="tx1"/>
            </a:solidFill>
          </a:endParaRPr>
        </a:p>
      </dgm:t>
    </dgm:pt>
    <dgm:pt modelId="{422C4B2A-E0A1-486E-AB4D-317F29BDC4C4}" type="parTrans" cxnId="{C5AF15C6-707A-4B91-830E-07E13F1F75C7}">
      <dgm:prSet/>
      <dgm:spPr/>
      <dgm:t>
        <a:bodyPr/>
        <a:lstStyle/>
        <a:p>
          <a:endParaRPr lang="en-US"/>
        </a:p>
      </dgm:t>
    </dgm:pt>
    <dgm:pt modelId="{B68129A5-5070-42E5-808D-8154B9DE922C}" type="sibTrans" cxnId="{C5AF15C6-707A-4B91-830E-07E13F1F75C7}">
      <dgm:prSet/>
      <dgm:spPr/>
      <dgm:t>
        <a:bodyPr/>
        <a:lstStyle/>
        <a:p>
          <a:endParaRPr lang="en-US"/>
        </a:p>
      </dgm:t>
    </dgm:pt>
    <dgm:pt modelId="{3CCDBBCD-4483-466D-BBA7-8B1FBD5CFF50}">
      <dgm:prSet phldrT="[Text]" custT="1"/>
      <dgm:spPr>
        <a:solidFill>
          <a:schemeClr val="accent2">
            <a:lumMod val="20000"/>
            <a:lumOff val="80000"/>
          </a:schemeClr>
        </a:solidFill>
      </dgm:spPr>
      <dgm:t>
        <a:bodyPr anchor="t"/>
        <a:lstStyle/>
        <a:p>
          <a:pPr algn="ctr"/>
          <a:r>
            <a:rPr lang="en-US" sz="2400" dirty="0" smtClean="0">
              <a:solidFill>
                <a:schemeClr val="tx1"/>
              </a:solidFill>
            </a:rPr>
            <a:t>Equity in care (does it lead to poverty reduction?) </a:t>
          </a:r>
          <a:endParaRPr lang="en-US" sz="2400" dirty="0">
            <a:solidFill>
              <a:schemeClr val="tx1"/>
            </a:solidFill>
          </a:endParaRPr>
        </a:p>
      </dgm:t>
    </dgm:pt>
    <dgm:pt modelId="{5301601E-294E-40D0-B6F3-876FDBD235A3}" type="parTrans" cxnId="{38FF1FC4-5B5F-40C8-9AEE-81BD79DBB7E4}">
      <dgm:prSet/>
      <dgm:spPr/>
      <dgm:t>
        <a:bodyPr/>
        <a:lstStyle/>
        <a:p>
          <a:endParaRPr lang="en-US"/>
        </a:p>
      </dgm:t>
    </dgm:pt>
    <dgm:pt modelId="{F6ADB828-4910-4816-8ED5-CF22B2D221E0}" type="sibTrans" cxnId="{38FF1FC4-5B5F-40C8-9AEE-81BD79DBB7E4}">
      <dgm:prSet/>
      <dgm:spPr/>
      <dgm:t>
        <a:bodyPr/>
        <a:lstStyle/>
        <a:p>
          <a:endParaRPr lang="en-US"/>
        </a:p>
      </dgm:t>
    </dgm:pt>
    <dgm:pt modelId="{F2FC16D4-807C-4018-AC5A-1D4B923A7DC9}" type="pres">
      <dgm:prSet presAssocID="{EA3A086A-C7CF-4CFD-A319-F01218DDA46D}" presName="diagram" presStyleCnt="0">
        <dgm:presLayoutVars>
          <dgm:chMax val="1"/>
          <dgm:dir/>
          <dgm:animLvl val="ctr"/>
          <dgm:resizeHandles val="exact"/>
        </dgm:presLayoutVars>
      </dgm:prSet>
      <dgm:spPr/>
      <dgm:t>
        <a:bodyPr/>
        <a:lstStyle/>
        <a:p>
          <a:endParaRPr lang="en-US"/>
        </a:p>
      </dgm:t>
    </dgm:pt>
    <dgm:pt modelId="{9AF71E36-2EB1-41CC-9FEC-D14D1DFE2203}" type="pres">
      <dgm:prSet presAssocID="{EA3A086A-C7CF-4CFD-A319-F01218DDA46D}" presName="matrix" presStyleCnt="0"/>
      <dgm:spPr/>
      <dgm:t>
        <a:bodyPr/>
        <a:lstStyle/>
        <a:p>
          <a:endParaRPr lang="en-US"/>
        </a:p>
      </dgm:t>
    </dgm:pt>
    <dgm:pt modelId="{2D9CB452-94D2-4800-A819-5C923D931CF3}" type="pres">
      <dgm:prSet presAssocID="{EA3A086A-C7CF-4CFD-A319-F01218DDA46D}" presName="tile1" presStyleLbl="node1" presStyleIdx="0" presStyleCnt="4"/>
      <dgm:spPr/>
      <dgm:t>
        <a:bodyPr/>
        <a:lstStyle/>
        <a:p>
          <a:endParaRPr lang="en-US"/>
        </a:p>
      </dgm:t>
    </dgm:pt>
    <dgm:pt modelId="{44EF15E6-5145-4D14-99F0-6E41CD6DCA54}" type="pres">
      <dgm:prSet presAssocID="{EA3A086A-C7CF-4CFD-A319-F01218DDA46D}" presName="tile1text" presStyleLbl="node1" presStyleIdx="0" presStyleCnt="4">
        <dgm:presLayoutVars>
          <dgm:chMax val="0"/>
          <dgm:chPref val="0"/>
          <dgm:bulletEnabled val="1"/>
        </dgm:presLayoutVars>
      </dgm:prSet>
      <dgm:spPr/>
      <dgm:t>
        <a:bodyPr/>
        <a:lstStyle/>
        <a:p>
          <a:endParaRPr lang="en-US"/>
        </a:p>
      </dgm:t>
    </dgm:pt>
    <dgm:pt modelId="{6587A476-4349-4CF2-8D9A-AE3653769008}" type="pres">
      <dgm:prSet presAssocID="{EA3A086A-C7CF-4CFD-A319-F01218DDA46D}" presName="tile2" presStyleLbl="node1" presStyleIdx="1" presStyleCnt="4"/>
      <dgm:spPr/>
      <dgm:t>
        <a:bodyPr/>
        <a:lstStyle/>
        <a:p>
          <a:endParaRPr lang="en-US"/>
        </a:p>
      </dgm:t>
    </dgm:pt>
    <dgm:pt modelId="{EDEE588F-96A4-4587-B325-ABCD541C31BF}" type="pres">
      <dgm:prSet presAssocID="{EA3A086A-C7CF-4CFD-A319-F01218DDA46D}" presName="tile2text" presStyleLbl="node1" presStyleIdx="1" presStyleCnt="4">
        <dgm:presLayoutVars>
          <dgm:chMax val="0"/>
          <dgm:chPref val="0"/>
          <dgm:bulletEnabled val="1"/>
        </dgm:presLayoutVars>
      </dgm:prSet>
      <dgm:spPr/>
      <dgm:t>
        <a:bodyPr/>
        <a:lstStyle/>
        <a:p>
          <a:endParaRPr lang="en-US"/>
        </a:p>
      </dgm:t>
    </dgm:pt>
    <dgm:pt modelId="{412C9750-B21A-41FF-85F1-76ED9B482F03}" type="pres">
      <dgm:prSet presAssocID="{EA3A086A-C7CF-4CFD-A319-F01218DDA46D}" presName="tile3" presStyleLbl="node1" presStyleIdx="2" presStyleCnt="4"/>
      <dgm:spPr/>
      <dgm:t>
        <a:bodyPr/>
        <a:lstStyle/>
        <a:p>
          <a:endParaRPr lang="en-US"/>
        </a:p>
      </dgm:t>
    </dgm:pt>
    <dgm:pt modelId="{D9F7D0AC-C9FD-4012-83B1-1E94FBAE96F9}" type="pres">
      <dgm:prSet presAssocID="{EA3A086A-C7CF-4CFD-A319-F01218DDA46D}" presName="tile3text" presStyleLbl="node1" presStyleIdx="2" presStyleCnt="4">
        <dgm:presLayoutVars>
          <dgm:chMax val="0"/>
          <dgm:chPref val="0"/>
          <dgm:bulletEnabled val="1"/>
        </dgm:presLayoutVars>
      </dgm:prSet>
      <dgm:spPr/>
      <dgm:t>
        <a:bodyPr/>
        <a:lstStyle/>
        <a:p>
          <a:endParaRPr lang="en-US"/>
        </a:p>
      </dgm:t>
    </dgm:pt>
    <dgm:pt modelId="{70EEFEC9-F9FB-46E8-B074-29908509055E}" type="pres">
      <dgm:prSet presAssocID="{EA3A086A-C7CF-4CFD-A319-F01218DDA46D}" presName="tile4" presStyleLbl="node1" presStyleIdx="3" presStyleCnt="4"/>
      <dgm:spPr/>
      <dgm:t>
        <a:bodyPr/>
        <a:lstStyle/>
        <a:p>
          <a:endParaRPr lang="en-US"/>
        </a:p>
      </dgm:t>
    </dgm:pt>
    <dgm:pt modelId="{BA127C4D-CD63-42B4-A33B-64C5EE4D63B7}" type="pres">
      <dgm:prSet presAssocID="{EA3A086A-C7CF-4CFD-A319-F01218DDA46D}" presName="tile4text" presStyleLbl="node1" presStyleIdx="3" presStyleCnt="4">
        <dgm:presLayoutVars>
          <dgm:chMax val="0"/>
          <dgm:chPref val="0"/>
          <dgm:bulletEnabled val="1"/>
        </dgm:presLayoutVars>
      </dgm:prSet>
      <dgm:spPr/>
      <dgm:t>
        <a:bodyPr/>
        <a:lstStyle/>
        <a:p>
          <a:endParaRPr lang="en-US"/>
        </a:p>
      </dgm:t>
    </dgm:pt>
    <dgm:pt modelId="{83F5721A-E500-4B34-A8B2-E92DECCB5DFB}" type="pres">
      <dgm:prSet presAssocID="{EA3A086A-C7CF-4CFD-A319-F01218DDA46D}" presName="centerTile" presStyleLbl="fgShp" presStyleIdx="0" presStyleCnt="1" custScaleX="93353" custScaleY="60273" custLinFactNeighborX="-1863" custLinFactNeighborY="-8646">
        <dgm:presLayoutVars>
          <dgm:chMax val="0"/>
          <dgm:chPref val="0"/>
        </dgm:presLayoutVars>
      </dgm:prSet>
      <dgm:spPr/>
      <dgm:t>
        <a:bodyPr/>
        <a:lstStyle/>
        <a:p>
          <a:endParaRPr lang="en-US"/>
        </a:p>
      </dgm:t>
    </dgm:pt>
  </dgm:ptLst>
  <dgm:cxnLst>
    <dgm:cxn modelId="{BE142C6F-6AA1-4B7C-979B-0C96CB8BC04D}" type="presOf" srcId="{B836B99E-A1DA-4B20-9B48-7E487B1189B6}" destId="{6587A476-4349-4CF2-8D9A-AE3653769008}" srcOrd="0" destOrd="0" presId="urn:microsoft.com/office/officeart/2005/8/layout/matrix1"/>
    <dgm:cxn modelId="{146BAD27-298E-4432-839B-69606879286F}" type="presOf" srcId="{0E21E577-A100-425C-97CE-4703B9A33625}" destId="{D9F7D0AC-C9FD-4012-83B1-1E94FBAE96F9}" srcOrd="1" destOrd="0" presId="urn:microsoft.com/office/officeart/2005/8/layout/matrix1"/>
    <dgm:cxn modelId="{B8FA1D40-F4A2-409F-918B-55AFAC37BB39}" type="presOf" srcId="{3CCDBBCD-4483-466D-BBA7-8B1FBD5CFF50}" destId="{BA127C4D-CD63-42B4-A33B-64C5EE4D63B7}" srcOrd="1" destOrd="0" presId="urn:microsoft.com/office/officeart/2005/8/layout/matrix1"/>
    <dgm:cxn modelId="{C5AF15C6-707A-4B91-830E-07E13F1F75C7}" srcId="{A84D4796-116D-4FEB-8B1C-2F46029B1E76}" destId="{0E21E577-A100-425C-97CE-4703B9A33625}" srcOrd="2" destOrd="0" parTransId="{422C4B2A-E0A1-486E-AB4D-317F29BDC4C4}" sibTransId="{B68129A5-5070-42E5-808D-8154B9DE922C}"/>
    <dgm:cxn modelId="{81E20413-0F86-4CFD-BEB6-DA13E70C499D}" srcId="{EA3A086A-C7CF-4CFD-A319-F01218DDA46D}" destId="{A84D4796-116D-4FEB-8B1C-2F46029B1E76}" srcOrd="0" destOrd="0" parTransId="{7D612349-5DB7-457C-877D-B57A6BA1BF28}" sibTransId="{2C2755FB-A68E-438F-89EE-291EFF4648EF}"/>
    <dgm:cxn modelId="{8B754340-CB75-4C96-B618-32B2F5597C89}" type="presOf" srcId="{3CCDBBCD-4483-466D-BBA7-8B1FBD5CFF50}" destId="{70EEFEC9-F9FB-46E8-B074-29908509055E}" srcOrd="0" destOrd="0" presId="urn:microsoft.com/office/officeart/2005/8/layout/matrix1"/>
    <dgm:cxn modelId="{38FF1FC4-5B5F-40C8-9AEE-81BD79DBB7E4}" srcId="{A84D4796-116D-4FEB-8B1C-2F46029B1E76}" destId="{3CCDBBCD-4483-466D-BBA7-8B1FBD5CFF50}" srcOrd="3" destOrd="0" parTransId="{5301601E-294E-40D0-B6F3-876FDBD235A3}" sibTransId="{F6ADB828-4910-4816-8ED5-CF22B2D221E0}"/>
    <dgm:cxn modelId="{AB6C4F7C-E085-4487-91A8-5C13EF916942}" type="presOf" srcId="{EA3A086A-C7CF-4CFD-A319-F01218DDA46D}" destId="{F2FC16D4-807C-4018-AC5A-1D4B923A7DC9}" srcOrd="0" destOrd="0" presId="urn:microsoft.com/office/officeart/2005/8/layout/matrix1"/>
    <dgm:cxn modelId="{4954CEFC-9B8A-420F-BA99-BB7DB4644EA8}" srcId="{A84D4796-116D-4FEB-8B1C-2F46029B1E76}" destId="{B836B99E-A1DA-4B20-9B48-7E487B1189B6}" srcOrd="1" destOrd="0" parTransId="{B8155A95-8F4D-4FB5-A601-26DB010A0EB7}" sibTransId="{C92B6E7E-F0EB-4A54-9082-9184DE73E110}"/>
    <dgm:cxn modelId="{9315D2CA-4330-4F93-B6F9-8C4F2D2A1795}" type="presOf" srcId="{B836B99E-A1DA-4B20-9B48-7E487B1189B6}" destId="{EDEE588F-96A4-4587-B325-ABCD541C31BF}" srcOrd="1" destOrd="0" presId="urn:microsoft.com/office/officeart/2005/8/layout/matrix1"/>
    <dgm:cxn modelId="{BDCE3C18-B357-4CEE-BA8F-ECA05B57418B}" type="presOf" srcId="{37F9E43F-F28D-40F4-8AE3-448792F52F9A}" destId="{2D9CB452-94D2-4800-A819-5C923D931CF3}" srcOrd="0" destOrd="0" presId="urn:microsoft.com/office/officeart/2005/8/layout/matrix1"/>
    <dgm:cxn modelId="{1735D226-F1CB-49BA-BA4D-FE62B57499E8}" type="presOf" srcId="{0E21E577-A100-425C-97CE-4703B9A33625}" destId="{412C9750-B21A-41FF-85F1-76ED9B482F03}" srcOrd="0" destOrd="0" presId="urn:microsoft.com/office/officeart/2005/8/layout/matrix1"/>
    <dgm:cxn modelId="{E4C73968-E0A7-4B01-972F-2231890BB7DC}" type="presOf" srcId="{A84D4796-116D-4FEB-8B1C-2F46029B1E76}" destId="{83F5721A-E500-4B34-A8B2-E92DECCB5DFB}" srcOrd="0" destOrd="0" presId="urn:microsoft.com/office/officeart/2005/8/layout/matrix1"/>
    <dgm:cxn modelId="{3E33B3AC-39C2-4AAE-AA48-557E1B243FB7}" type="presOf" srcId="{37F9E43F-F28D-40F4-8AE3-448792F52F9A}" destId="{44EF15E6-5145-4D14-99F0-6E41CD6DCA54}" srcOrd="1" destOrd="0" presId="urn:microsoft.com/office/officeart/2005/8/layout/matrix1"/>
    <dgm:cxn modelId="{5F0424FD-7AFA-4003-BCE3-DF6BE43A5A1C}" srcId="{A84D4796-116D-4FEB-8B1C-2F46029B1E76}" destId="{37F9E43F-F28D-40F4-8AE3-448792F52F9A}" srcOrd="0" destOrd="0" parTransId="{45ABFF4B-56AC-4F5E-BB44-F11ED6B813A1}" sibTransId="{CD15607D-069E-4EE1-95ED-8DD12032D729}"/>
    <dgm:cxn modelId="{AE21237B-299E-4D2A-AF76-68CB445F36FA}" type="presParOf" srcId="{F2FC16D4-807C-4018-AC5A-1D4B923A7DC9}" destId="{9AF71E36-2EB1-41CC-9FEC-D14D1DFE2203}" srcOrd="0" destOrd="0" presId="urn:microsoft.com/office/officeart/2005/8/layout/matrix1"/>
    <dgm:cxn modelId="{4E5781D0-430E-4553-AA8D-95BCE2BE682D}" type="presParOf" srcId="{9AF71E36-2EB1-41CC-9FEC-D14D1DFE2203}" destId="{2D9CB452-94D2-4800-A819-5C923D931CF3}" srcOrd="0" destOrd="0" presId="urn:microsoft.com/office/officeart/2005/8/layout/matrix1"/>
    <dgm:cxn modelId="{DACFC177-7FD6-4438-A441-F75346364D7A}" type="presParOf" srcId="{9AF71E36-2EB1-41CC-9FEC-D14D1DFE2203}" destId="{44EF15E6-5145-4D14-99F0-6E41CD6DCA54}" srcOrd="1" destOrd="0" presId="urn:microsoft.com/office/officeart/2005/8/layout/matrix1"/>
    <dgm:cxn modelId="{FF2505DF-5988-4AB4-B411-026B92C32280}" type="presParOf" srcId="{9AF71E36-2EB1-41CC-9FEC-D14D1DFE2203}" destId="{6587A476-4349-4CF2-8D9A-AE3653769008}" srcOrd="2" destOrd="0" presId="urn:microsoft.com/office/officeart/2005/8/layout/matrix1"/>
    <dgm:cxn modelId="{279E7069-22C7-4E9A-9C23-DB9E77A0D8CC}" type="presParOf" srcId="{9AF71E36-2EB1-41CC-9FEC-D14D1DFE2203}" destId="{EDEE588F-96A4-4587-B325-ABCD541C31BF}" srcOrd="3" destOrd="0" presId="urn:microsoft.com/office/officeart/2005/8/layout/matrix1"/>
    <dgm:cxn modelId="{ACFF1FEB-09FD-43DB-BB06-06BC08DC7E57}" type="presParOf" srcId="{9AF71E36-2EB1-41CC-9FEC-D14D1DFE2203}" destId="{412C9750-B21A-41FF-85F1-76ED9B482F03}" srcOrd="4" destOrd="0" presId="urn:microsoft.com/office/officeart/2005/8/layout/matrix1"/>
    <dgm:cxn modelId="{408210D3-6F8C-4A37-BD67-707BADFCC46A}" type="presParOf" srcId="{9AF71E36-2EB1-41CC-9FEC-D14D1DFE2203}" destId="{D9F7D0AC-C9FD-4012-83B1-1E94FBAE96F9}" srcOrd="5" destOrd="0" presId="urn:microsoft.com/office/officeart/2005/8/layout/matrix1"/>
    <dgm:cxn modelId="{4FE54B94-2C09-40F4-B88A-11AD24B178F0}" type="presParOf" srcId="{9AF71E36-2EB1-41CC-9FEC-D14D1DFE2203}" destId="{70EEFEC9-F9FB-46E8-B074-29908509055E}" srcOrd="6" destOrd="0" presId="urn:microsoft.com/office/officeart/2005/8/layout/matrix1"/>
    <dgm:cxn modelId="{A660352C-4D8E-4FAA-B9AB-7D03728B8252}" type="presParOf" srcId="{9AF71E36-2EB1-41CC-9FEC-D14D1DFE2203}" destId="{BA127C4D-CD63-42B4-A33B-64C5EE4D63B7}" srcOrd="7" destOrd="0" presId="urn:microsoft.com/office/officeart/2005/8/layout/matrix1"/>
    <dgm:cxn modelId="{9718B43B-37EE-4C8D-ACF2-4766036F6D21}" type="presParOf" srcId="{F2FC16D4-807C-4018-AC5A-1D4B923A7DC9}" destId="{83F5721A-E500-4B34-A8B2-E92DECCB5DFB}"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C55FA88-AF17-4D77-97B4-6FBE1001BD56}" type="doc">
      <dgm:prSet loTypeId="urn:microsoft.com/office/officeart/2005/8/layout/radial4" loCatId="relationship" qsTypeId="urn:microsoft.com/office/officeart/2005/8/quickstyle/simple5" qsCatId="simple" csTypeId="urn:microsoft.com/office/officeart/2005/8/colors/accent3_2" csCatId="accent3" phldr="1"/>
      <dgm:spPr/>
      <dgm:t>
        <a:bodyPr/>
        <a:lstStyle/>
        <a:p>
          <a:endParaRPr lang="en-US"/>
        </a:p>
      </dgm:t>
    </dgm:pt>
    <dgm:pt modelId="{4F8F5DFD-20A7-41FE-853B-39B313067274}">
      <dgm:prSet phldrT="[Text]">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schemeClr>
        </a:solidFill>
        <a:ln>
          <a:noFill/>
        </a:ln>
        <a:effectLst>
          <a:outerShdw blurRad="50800" dist="38100" dir="5400000" algn="t" rotWithShape="0">
            <a:prstClr val="black">
              <a:alpha val="40000"/>
            </a:prstClr>
          </a:outerShdw>
        </a:effectLst>
      </dgm:spPr>
      <dgm:t>
        <a:bodyPr/>
        <a:lstStyle/>
        <a:p>
          <a:r>
            <a:rPr lang="en-US" dirty="0" smtClean="0">
              <a:solidFill>
                <a:schemeClr val="tx1"/>
              </a:solidFill>
            </a:rPr>
            <a:t>What are objectives?</a:t>
          </a:r>
          <a:endParaRPr lang="en-US" dirty="0">
            <a:solidFill>
              <a:schemeClr val="tx1"/>
            </a:solidFill>
          </a:endParaRPr>
        </a:p>
      </dgm:t>
    </dgm:pt>
    <dgm:pt modelId="{7D4A4338-B512-4D47-9FC1-B5EF46080A9E}" type="parTrans" cxnId="{1D03F37A-F429-4CD0-9AD5-04DF993DB4D8}">
      <dgm:prSet/>
      <dgm:spPr/>
      <dgm:t>
        <a:bodyPr/>
        <a:lstStyle/>
        <a:p>
          <a:endParaRPr lang="en-US"/>
        </a:p>
      </dgm:t>
    </dgm:pt>
    <dgm:pt modelId="{F8EF9C4F-436F-41B2-9223-E63A2EEA41D2}" type="sibTrans" cxnId="{1D03F37A-F429-4CD0-9AD5-04DF993DB4D8}">
      <dgm:prSet/>
      <dgm:spPr/>
      <dgm:t>
        <a:bodyPr/>
        <a:lstStyle/>
        <a:p>
          <a:endParaRPr lang="en-US"/>
        </a:p>
      </dgm:t>
    </dgm:pt>
    <dgm:pt modelId="{E55E80D6-D47D-4A24-8F2F-6262FD355DC6}">
      <dgm:prSet phldrT="[Text]">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schemeClr>
        </a:solidFill>
        <a:ln>
          <a:noFill/>
        </a:ln>
        <a:effectLst>
          <a:outerShdw blurRad="50800" dist="38100" dir="5400000" algn="t" rotWithShape="0">
            <a:prstClr val="black">
              <a:alpha val="40000"/>
            </a:prstClr>
          </a:outerShdw>
        </a:effectLst>
      </dgm:spPr>
      <dgm:t>
        <a:bodyPr/>
        <a:lstStyle/>
        <a:p>
          <a:r>
            <a:rPr lang="en-US" dirty="0" smtClean="0">
              <a:solidFill>
                <a:schemeClr val="tx1"/>
              </a:solidFill>
            </a:rPr>
            <a:t>Relate to a programme</a:t>
          </a:r>
          <a:endParaRPr lang="en-US" dirty="0">
            <a:solidFill>
              <a:schemeClr val="tx1"/>
            </a:solidFill>
          </a:endParaRPr>
        </a:p>
      </dgm:t>
    </dgm:pt>
    <dgm:pt modelId="{D5B6DD82-9BF8-4101-A25F-B1CAA312116A}" type="parTrans" cxnId="{60E57857-26CB-4DA8-A797-7E0AD8036601}">
      <dgm:prSet>
        <dgm:style>
          <a:lnRef idx="2">
            <a:schemeClr val="accent6"/>
          </a:lnRef>
          <a:fillRef idx="1">
            <a:schemeClr val="lt1"/>
          </a:fillRef>
          <a:effectRef idx="0">
            <a:schemeClr val="accent6"/>
          </a:effectRef>
          <a:fontRef idx="minor">
            <a:schemeClr val="dk1"/>
          </a:fontRef>
        </dgm:style>
      </dgm:prSet>
      <dgm:spPr>
        <a:solidFill>
          <a:schemeClr val="accent2">
            <a:lumMod val="20000"/>
            <a:lumOff val="80000"/>
          </a:schemeClr>
        </a:solidFill>
        <a:ln w="3175">
          <a:solidFill>
            <a:schemeClr val="bg1">
              <a:lumMod val="50000"/>
            </a:schemeClr>
          </a:solidFill>
        </a:ln>
        <a:effectLst>
          <a:outerShdw blurRad="50800" dist="38100" dir="5400000" algn="t" rotWithShape="0">
            <a:prstClr val="black">
              <a:alpha val="40000"/>
            </a:prstClr>
          </a:outerShdw>
        </a:effectLst>
      </dgm:spPr>
      <dgm:t>
        <a:bodyPr/>
        <a:lstStyle/>
        <a:p>
          <a:endParaRPr lang="en-US">
            <a:solidFill>
              <a:schemeClr val="tx1"/>
            </a:solidFill>
          </a:endParaRPr>
        </a:p>
      </dgm:t>
    </dgm:pt>
    <dgm:pt modelId="{14469FDA-77AF-449C-B897-367CE8FDA41D}" type="sibTrans" cxnId="{60E57857-26CB-4DA8-A797-7E0AD8036601}">
      <dgm:prSet/>
      <dgm:spPr/>
      <dgm:t>
        <a:bodyPr/>
        <a:lstStyle/>
        <a:p>
          <a:endParaRPr lang="en-US"/>
        </a:p>
      </dgm:t>
    </dgm:pt>
    <dgm:pt modelId="{D8246084-6815-4CF2-AF8E-7A6B5654FE20}">
      <dgm:prSet phldrT="[Text]">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schemeClr>
        </a:solidFill>
        <a:ln>
          <a:noFill/>
        </a:ln>
        <a:effectLst>
          <a:outerShdw blurRad="50800" dist="38100" dir="5400000" algn="t" rotWithShape="0">
            <a:prstClr val="black">
              <a:alpha val="40000"/>
            </a:prstClr>
          </a:outerShdw>
        </a:effectLst>
      </dgm:spPr>
      <dgm:t>
        <a:bodyPr/>
        <a:lstStyle/>
        <a:p>
          <a:r>
            <a:rPr lang="en-US" dirty="0" smtClean="0">
              <a:solidFill>
                <a:schemeClr val="tx1"/>
              </a:solidFill>
            </a:rPr>
            <a:t>Decided based on goals and situation analysis</a:t>
          </a:r>
          <a:endParaRPr lang="en-US" dirty="0">
            <a:solidFill>
              <a:schemeClr val="tx1"/>
            </a:solidFill>
          </a:endParaRPr>
        </a:p>
      </dgm:t>
    </dgm:pt>
    <dgm:pt modelId="{64A22320-FDF6-411F-877A-4ADB5F309284}" type="parTrans" cxnId="{9692C6AF-A44A-4D00-AD18-88D50ACE6838}">
      <dgm:prSet>
        <dgm:style>
          <a:lnRef idx="2">
            <a:schemeClr val="accent6"/>
          </a:lnRef>
          <a:fillRef idx="1">
            <a:schemeClr val="lt1"/>
          </a:fillRef>
          <a:effectRef idx="0">
            <a:schemeClr val="accent6"/>
          </a:effectRef>
          <a:fontRef idx="minor">
            <a:schemeClr val="dk1"/>
          </a:fontRef>
        </dgm:style>
      </dgm:prSet>
      <dgm:spPr>
        <a:solidFill>
          <a:schemeClr val="accent2">
            <a:lumMod val="20000"/>
            <a:lumOff val="80000"/>
          </a:schemeClr>
        </a:solidFill>
        <a:ln w="3175">
          <a:solidFill>
            <a:schemeClr val="bg1">
              <a:lumMod val="50000"/>
            </a:schemeClr>
          </a:solidFill>
        </a:ln>
        <a:effectLst>
          <a:outerShdw blurRad="50800" dist="38100" dir="5400000" algn="t" rotWithShape="0">
            <a:prstClr val="black">
              <a:alpha val="40000"/>
            </a:prstClr>
          </a:outerShdw>
        </a:effectLst>
      </dgm:spPr>
      <dgm:t>
        <a:bodyPr/>
        <a:lstStyle/>
        <a:p>
          <a:endParaRPr lang="en-US">
            <a:solidFill>
              <a:schemeClr val="tx1"/>
            </a:solidFill>
          </a:endParaRPr>
        </a:p>
      </dgm:t>
    </dgm:pt>
    <dgm:pt modelId="{5C42E096-1F33-4863-8E0A-058466E3087F}" type="sibTrans" cxnId="{9692C6AF-A44A-4D00-AD18-88D50ACE6838}">
      <dgm:prSet/>
      <dgm:spPr/>
      <dgm:t>
        <a:bodyPr/>
        <a:lstStyle/>
        <a:p>
          <a:endParaRPr lang="en-US"/>
        </a:p>
      </dgm:t>
    </dgm:pt>
    <dgm:pt modelId="{F35B75A5-6A7A-4366-BE0A-181422B9519D}">
      <dgm:prSet phldrT="[Text]">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schemeClr>
        </a:solidFill>
        <a:ln>
          <a:noFill/>
        </a:ln>
        <a:effectLst>
          <a:outerShdw blurRad="50800" dist="38100" dir="5400000" algn="t" rotWithShape="0">
            <a:prstClr val="black">
              <a:alpha val="40000"/>
            </a:prstClr>
          </a:outerShdw>
        </a:effectLst>
      </dgm:spPr>
      <dgm:t>
        <a:bodyPr/>
        <a:lstStyle/>
        <a:p>
          <a:r>
            <a:rPr lang="en-US" dirty="0" smtClean="0">
              <a:solidFill>
                <a:schemeClr val="tx1"/>
              </a:solidFill>
            </a:rPr>
            <a:t>More clearly defined—are time bound</a:t>
          </a:r>
          <a:endParaRPr lang="en-US" dirty="0">
            <a:solidFill>
              <a:schemeClr val="tx1"/>
            </a:solidFill>
          </a:endParaRPr>
        </a:p>
      </dgm:t>
    </dgm:pt>
    <dgm:pt modelId="{C174ACE5-641D-45F4-8C9C-5DD562600B45}" type="parTrans" cxnId="{D83A08C5-F6AB-4654-B3E7-B8A8A5D40284}">
      <dgm:prSet>
        <dgm:style>
          <a:lnRef idx="2">
            <a:schemeClr val="accent6"/>
          </a:lnRef>
          <a:fillRef idx="1">
            <a:schemeClr val="lt1"/>
          </a:fillRef>
          <a:effectRef idx="0">
            <a:schemeClr val="accent6"/>
          </a:effectRef>
          <a:fontRef idx="minor">
            <a:schemeClr val="dk1"/>
          </a:fontRef>
        </dgm:style>
      </dgm:prSet>
      <dgm:spPr>
        <a:solidFill>
          <a:schemeClr val="accent2">
            <a:lumMod val="20000"/>
            <a:lumOff val="80000"/>
          </a:schemeClr>
        </a:solidFill>
        <a:ln w="3175">
          <a:solidFill>
            <a:schemeClr val="bg1">
              <a:lumMod val="50000"/>
            </a:schemeClr>
          </a:solidFill>
        </a:ln>
        <a:effectLst>
          <a:outerShdw blurRad="50800" dist="38100" dir="5400000" algn="t" rotWithShape="0">
            <a:prstClr val="black">
              <a:alpha val="40000"/>
            </a:prstClr>
          </a:outerShdw>
        </a:effectLst>
      </dgm:spPr>
      <dgm:t>
        <a:bodyPr/>
        <a:lstStyle/>
        <a:p>
          <a:endParaRPr lang="en-US">
            <a:solidFill>
              <a:schemeClr val="tx1"/>
            </a:solidFill>
          </a:endParaRPr>
        </a:p>
      </dgm:t>
    </dgm:pt>
    <dgm:pt modelId="{7880EF41-D6C1-4843-9E94-515605723635}" type="sibTrans" cxnId="{D83A08C5-F6AB-4654-B3E7-B8A8A5D40284}">
      <dgm:prSet/>
      <dgm:spPr/>
      <dgm:t>
        <a:bodyPr/>
        <a:lstStyle/>
        <a:p>
          <a:endParaRPr lang="en-US"/>
        </a:p>
      </dgm:t>
    </dgm:pt>
    <dgm:pt modelId="{97317DAD-EAF4-491C-AFDE-4BF6F772D675}" type="pres">
      <dgm:prSet presAssocID="{8C55FA88-AF17-4D77-97B4-6FBE1001BD56}" presName="cycle" presStyleCnt="0">
        <dgm:presLayoutVars>
          <dgm:chMax val="1"/>
          <dgm:dir/>
          <dgm:animLvl val="ctr"/>
          <dgm:resizeHandles val="exact"/>
        </dgm:presLayoutVars>
      </dgm:prSet>
      <dgm:spPr/>
      <dgm:t>
        <a:bodyPr/>
        <a:lstStyle/>
        <a:p>
          <a:endParaRPr lang="en-US"/>
        </a:p>
      </dgm:t>
    </dgm:pt>
    <dgm:pt modelId="{FADC9D6B-39C8-409A-837C-0EFC68CA77D2}" type="pres">
      <dgm:prSet presAssocID="{4F8F5DFD-20A7-41FE-853B-39B313067274}" presName="centerShape" presStyleLbl="node0" presStyleIdx="0" presStyleCnt="1"/>
      <dgm:spPr/>
      <dgm:t>
        <a:bodyPr/>
        <a:lstStyle/>
        <a:p>
          <a:endParaRPr lang="en-US"/>
        </a:p>
      </dgm:t>
    </dgm:pt>
    <dgm:pt modelId="{32E2890B-7CB0-43D5-9E5B-8131A4204988}" type="pres">
      <dgm:prSet presAssocID="{D5B6DD82-9BF8-4101-A25F-B1CAA312116A}" presName="parTrans" presStyleLbl="bgSibTrans2D1" presStyleIdx="0" presStyleCnt="3"/>
      <dgm:spPr/>
      <dgm:t>
        <a:bodyPr/>
        <a:lstStyle/>
        <a:p>
          <a:endParaRPr lang="en-US"/>
        </a:p>
      </dgm:t>
    </dgm:pt>
    <dgm:pt modelId="{C03AE223-E492-45D9-90B5-9643A177C052}" type="pres">
      <dgm:prSet presAssocID="{E55E80D6-D47D-4A24-8F2F-6262FD355DC6}" presName="node" presStyleLbl="node1" presStyleIdx="0" presStyleCnt="3">
        <dgm:presLayoutVars>
          <dgm:bulletEnabled val="1"/>
        </dgm:presLayoutVars>
      </dgm:prSet>
      <dgm:spPr/>
      <dgm:t>
        <a:bodyPr/>
        <a:lstStyle/>
        <a:p>
          <a:endParaRPr lang="en-US"/>
        </a:p>
      </dgm:t>
    </dgm:pt>
    <dgm:pt modelId="{2236F51E-10A9-409B-B72F-C55C24E3AFD7}" type="pres">
      <dgm:prSet presAssocID="{64A22320-FDF6-411F-877A-4ADB5F309284}" presName="parTrans" presStyleLbl="bgSibTrans2D1" presStyleIdx="1" presStyleCnt="3"/>
      <dgm:spPr/>
      <dgm:t>
        <a:bodyPr/>
        <a:lstStyle/>
        <a:p>
          <a:endParaRPr lang="en-US"/>
        </a:p>
      </dgm:t>
    </dgm:pt>
    <dgm:pt modelId="{6F66926E-7F17-4F58-B4C3-3F9896ABF0DF}" type="pres">
      <dgm:prSet presAssocID="{D8246084-6815-4CF2-AF8E-7A6B5654FE20}" presName="node" presStyleLbl="node1" presStyleIdx="1" presStyleCnt="3">
        <dgm:presLayoutVars>
          <dgm:bulletEnabled val="1"/>
        </dgm:presLayoutVars>
      </dgm:prSet>
      <dgm:spPr/>
      <dgm:t>
        <a:bodyPr/>
        <a:lstStyle/>
        <a:p>
          <a:endParaRPr lang="en-US"/>
        </a:p>
      </dgm:t>
    </dgm:pt>
    <dgm:pt modelId="{7743797C-0BB1-4484-B7D6-8FF75C047DC3}" type="pres">
      <dgm:prSet presAssocID="{C174ACE5-641D-45F4-8C9C-5DD562600B45}" presName="parTrans" presStyleLbl="bgSibTrans2D1" presStyleIdx="2" presStyleCnt="3"/>
      <dgm:spPr/>
      <dgm:t>
        <a:bodyPr/>
        <a:lstStyle/>
        <a:p>
          <a:endParaRPr lang="en-US"/>
        </a:p>
      </dgm:t>
    </dgm:pt>
    <dgm:pt modelId="{CF5062F9-AABF-4291-B862-41EA4C9A9B86}" type="pres">
      <dgm:prSet presAssocID="{F35B75A5-6A7A-4366-BE0A-181422B9519D}" presName="node" presStyleLbl="node1" presStyleIdx="2" presStyleCnt="3">
        <dgm:presLayoutVars>
          <dgm:bulletEnabled val="1"/>
        </dgm:presLayoutVars>
      </dgm:prSet>
      <dgm:spPr/>
      <dgm:t>
        <a:bodyPr/>
        <a:lstStyle/>
        <a:p>
          <a:endParaRPr lang="en-US"/>
        </a:p>
      </dgm:t>
    </dgm:pt>
  </dgm:ptLst>
  <dgm:cxnLst>
    <dgm:cxn modelId="{6DD632F6-E702-4061-B19D-C2E57D75A33B}" type="presOf" srcId="{4F8F5DFD-20A7-41FE-853B-39B313067274}" destId="{FADC9D6B-39C8-409A-837C-0EFC68CA77D2}" srcOrd="0" destOrd="0" presId="urn:microsoft.com/office/officeart/2005/8/layout/radial4"/>
    <dgm:cxn modelId="{9E52F765-2B4E-4677-8AD4-B97D9D4D6811}" type="presOf" srcId="{D5B6DD82-9BF8-4101-A25F-B1CAA312116A}" destId="{32E2890B-7CB0-43D5-9E5B-8131A4204988}" srcOrd="0" destOrd="0" presId="urn:microsoft.com/office/officeart/2005/8/layout/radial4"/>
    <dgm:cxn modelId="{17BDB25A-9A49-4B96-95BF-E69B3C05EF2A}" type="presOf" srcId="{64A22320-FDF6-411F-877A-4ADB5F309284}" destId="{2236F51E-10A9-409B-B72F-C55C24E3AFD7}" srcOrd="0" destOrd="0" presId="urn:microsoft.com/office/officeart/2005/8/layout/radial4"/>
    <dgm:cxn modelId="{D83A08C5-F6AB-4654-B3E7-B8A8A5D40284}" srcId="{4F8F5DFD-20A7-41FE-853B-39B313067274}" destId="{F35B75A5-6A7A-4366-BE0A-181422B9519D}" srcOrd="2" destOrd="0" parTransId="{C174ACE5-641D-45F4-8C9C-5DD562600B45}" sibTransId="{7880EF41-D6C1-4843-9E94-515605723635}"/>
    <dgm:cxn modelId="{1D03F37A-F429-4CD0-9AD5-04DF993DB4D8}" srcId="{8C55FA88-AF17-4D77-97B4-6FBE1001BD56}" destId="{4F8F5DFD-20A7-41FE-853B-39B313067274}" srcOrd="0" destOrd="0" parTransId="{7D4A4338-B512-4D47-9FC1-B5EF46080A9E}" sibTransId="{F8EF9C4F-436F-41B2-9223-E63A2EEA41D2}"/>
    <dgm:cxn modelId="{51EBCF0F-23F6-4806-A786-3542E884472F}" type="presOf" srcId="{8C55FA88-AF17-4D77-97B4-6FBE1001BD56}" destId="{97317DAD-EAF4-491C-AFDE-4BF6F772D675}" srcOrd="0" destOrd="0" presId="urn:microsoft.com/office/officeart/2005/8/layout/radial4"/>
    <dgm:cxn modelId="{9692C6AF-A44A-4D00-AD18-88D50ACE6838}" srcId="{4F8F5DFD-20A7-41FE-853B-39B313067274}" destId="{D8246084-6815-4CF2-AF8E-7A6B5654FE20}" srcOrd="1" destOrd="0" parTransId="{64A22320-FDF6-411F-877A-4ADB5F309284}" sibTransId="{5C42E096-1F33-4863-8E0A-058466E3087F}"/>
    <dgm:cxn modelId="{E4303EE9-07BA-47F4-AE27-B3695E60D2D2}" type="presOf" srcId="{E55E80D6-D47D-4A24-8F2F-6262FD355DC6}" destId="{C03AE223-E492-45D9-90B5-9643A177C052}" srcOrd="0" destOrd="0" presId="urn:microsoft.com/office/officeart/2005/8/layout/radial4"/>
    <dgm:cxn modelId="{77FAE638-1118-4E9A-9434-3D06511E3A86}" type="presOf" srcId="{D8246084-6815-4CF2-AF8E-7A6B5654FE20}" destId="{6F66926E-7F17-4F58-B4C3-3F9896ABF0DF}" srcOrd="0" destOrd="0" presId="urn:microsoft.com/office/officeart/2005/8/layout/radial4"/>
    <dgm:cxn modelId="{EDDAAC18-20E9-4077-A246-9EC07545DF21}" type="presOf" srcId="{F35B75A5-6A7A-4366-BE0A-181422B9519D}" destId="{CF5062F9-AABF-4291-B862-41EA4C9A9B86}" srcOrd="0" destOrd="0" presId="urn:microsoft.com/office/officeart/2005/8/layout/radial4"/>
    <dgm:cxn modelId="{13FBC183-AAC3-4A0A-A5A6-D0327E40688F}" type="presOf" srcId="{C174ACE5-641D-45F4-8C9C-5DD562600B45}" destId="{7743797C-0BB1-4484-B7D6-8FF75C047DC3}" srcOrd="0" destOrd="0" presId="urn:microsoft.com/office/officeart/2005/8/layout/radial4"/>
    <dgm:cxn modelId="{60E57857-26CB-4DA8-A797-7E0AD8036601}" srcId="{4F8F5DFD-20A7-41FE-853B-39B313067274}" destId="{E55E80D6-D47D-4A24-8F2F-6262FD355DC6}" srcOrd="0" destOrd="0" parTransId="{D5B6DD82-9BF8-4101-A25F-B1CAA312116A}" sibTransId="{14469FDA-77AF-449C-B897-367CE8FDA41D}"/>
    <dgm:cxn modelId="{0DF3AA41-DC1A-4B85-A87F-C3D07A37BCC8}" type="presParOf" srcId="{97317DAD-EAF4-491C-AFDE-4BF6F772D675}" destId="{FADC9D6B-39C8-409A-837C-0EFC68CA77D2}" srcOrd="0" destOrd="0" presId="urn:microsoft.com/office/officeart/2005/8/layout/radial4"/>
    <dgm:cxn modelId="{598D37CE-428B-4DA9-8ECA-3A5D9A9695D0}" type="presParOf" srcId="{97317DAD-EAF4-491C-AFDE-4BF6F772D675}" destId="{32E2890B-7CB0-43D5-9E5B-8131A4204988}" srcOrd="1" destOrd="0" presId="urn:microsoft.com/office/officeart/2005/8/layout/radial4"/>
    <dgm:cxn modelId="{EE760C0D-A5D7-4DD0-9E46-EB38F129D7C8}" type="presParOf" srcId="{97317DAD-EAF4-491C-AFDE-4BF6F772D675}" destId="{C03AE223-E492-45D9-90B5-9643A177C052}" srcOrd="2" destOrd="0" presId="urn:microsoft.com/office/officeart/2005/8/layout/radial4"/>
    <dgm:cxn modelId="{8BDCD5D5-E1E9-4569-A4F1-01181A877260}" type="presParOf" srcId="{97317DAD-EAF4-491C-AFDE-4BF6F772D675}" destId="{2236F51E-10A9-409B-B72F-C55C24E3AFD7}" srcOrd="3" destOrd="0" presId="urn:microsoft.com/office/officeart/2005/8/layout/radial4"/>
    <dgm:cxn modelId="{D0568959-BB57-46D3-9F32-489361CC4169}" type="presParOf" srcId="{97317DAD-EAF4-491C-AFDE-4BF6F772D675}" destId="{6F66926E-7F17-4F58-B4C3-3F9896ABF0DF}" srcOrd="4" destOrd="0" presId="urn:microsoft.com/office/officeart/2005/8/layout/radial4"/>
    <dgm:cxn modelId="{B62DD4C1-7A31-4EB9-99CE-D59907E2898D}" type="presParOf" srcId="{97317DAD-EAF4-491C-AFDE-4BF6F772D675}" destId="{7743797C-0BB1-4484-B7D6-8FF75C047DC3}" srcOrd="5" destOrd="0" presId="urn:microsoft.com/office/officeart/2005/8/layout/radial4"/>
    <dgm:cxn modelId="{795AB40F-E11F-4F1E-A985-011712979931}" type="presParOf" srcId="{97317DAD-EAF4-491C-AFDE-4BF6F772D675}" destId="{CF5062F9-AABF-4291-B862-41EA4C9A9B86}"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7BA45C-CC95-41D0-B034-08987057770D}">
      <dsp:nvSpPr>
        <dsp:cNvPr id="0" name=""/>
        <dsp:cNvSpPr/>
      </dsp:nvSpPr>
      <dsp:spPr>
        <a:xfrm rot="5400000">
          <a:off x="283579" y="1011821"/>
          <a:ext cx="794161" cy="904125"/>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rgbClr r="0" g="0" b="0">
              <a:shade val="30000"/>
            </a:scrgbClr>
          </a:contourClr>
        </a:sp3d>
      </dsp:spPr>
      <dsp:style>
        <a:lnRef idx="0">
          <a:scrgbClr r="0" g="0" b="0"/>
        </a:lnRef>
        <a:fillRef idx="1">
          <a:scrgbClr r="0" g="0" b="0"/>
        </a:fillRef>
        <a:effectRef idx="3">
          <a:scrgbClr r="0" g="0" b="0"/>
        </a:effectRef>
        <a:fontRef idx="minor"/>
      </dsp:style>
    </dsp:sp>
    <dsp:sp modelId="{AD8BEAE5-B67C-4815-99BE-F9E9C99955B4}">
      <dsp:nvSpPr>
        <dsp:cNvPr id="0" name=""/>
        <dsp:cNvSpPr/>
      </dsp:nvSpPr>
      <dsp:spPr>
        <a:xfrm>
          <a:off x="738" y="285210"/>
          <a:ext cx="2316100" cy="810120"/>
        </a:xfrm>
        <a:prstGeom prst="roundRect">
          <a:avLst>
            <a:gd name="adj" fmla="val 16670"/>
          </a:avLst>
        </a:prstGeom>
        <a:gradFill rotWithShape="1">
          <a:gsLst>
            <a:gs pos="0">
              <a:schemeClr val="accent6"/>
            </a:gs>
            <a:gs pos="90000">
              <a:schemeClr val="accent6">
                <a:shade val="100000"/>
              </a:schemeClr>
            </a:gs>
            <a:gs pos="100000">
              <a:schemeClr val="accent6">
                <a:shade val="85000"/>
              </a:schemeClr>
            </a:gs>
          </a:gsLst>
          <a:path path="circle">
            <a:fillToRect l="100000" t="100000" r="100000" b="100000"/>
          </a:path>
        </a:gra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Goals</a:t>
          </a:r>
          <a:endParaRPr lang="en-US" sz="2000" kern="1200" dirty="0"/>
        </a:p>
      </dsp:txBody>
      <dsp:txXfrm>
        <a:off x="40292" y="324764"/>
        <a:ext cx="2236992" cy="731012"/>
      </dsp:txXfrm>
    </dsp:sp>
    <dsp:sp modelId="{C2AE3C20-6C9B-45C3-A674-0D0C0B341CD4}">
      <dsp:nvSpPr>
        <dsp:cNvPr id="0" name=""/>
        <dsp:cNvSpPr/>
      </dsp:nvSpPr>
      <dsp:spPr>
        <a:xfrm>
          <a:off x="2362202" y="354268"/>
          <a:ext cx="1798925" cy="75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Impact indicators</a:t>
          </a:r>
          <a:endParaRPr lang="en-US" sz="1800" kern="1200" dirty="0"/>
        </a:p>
      </dsp:txBody>
      <dsp:txXfrm>
        <a:off x="2362202" y="354268"/>
        <a:ext cx="1798925" cy="756344"/>
      </dsp:txXfrm>
    </dsp:sp>
    <dsp:sp modelId="{D9706796-2ED4-4CD5-B8A2-3CDC6FBE910A}">
      <dsp:nvSpPr>
        <dsp:cNvPr id="0" name=""/>
        <dsp:cNvSpPr/>
      </dsp:nvSpPr>
      <dsp:spPr>
        <a:xfrm rot="5400000">
          <a:off x="1798659" y="2014521"/>
          <a:ext cx="794161" cy="904125"/>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rgbClr r="0" g="0" b="0">
              <a:shade val="30000"/>
            </a:scrgbClr>
          </a:contourClr>
        </a:sp3d>
      </dsp:spPr>
      <dsp:style>
        <a:lnRef idx="0">
          <a:scrgbClr r="0" g="0" b="0"/>
        </a:lnRef>
        <a:fillRef idx="1">
          <a:scrgbClr r="0" g="0" b="0"/>
        </a:fillRef>
        <a:effectRef idx="3">
          <a:scrgbClr r="0" g="0" b="0"/>
        </a:effectRef>
        <a:fontRef idx="minor"/>
      </dsp:style>
    </dsp:sp>
    <dsp:sp modelId="{5893CFC5-3052-48C0-9726-0FC70CA2D838}">
      <dsp:nvSpPr>
        <dsp:cNvPr id="0" name=""/>
        <dsp:cNvSpPr/>
      </dsp:nvSpPr>
      <dsp:spPr>
        <a:xfrm>
          <a:off x="1211744" y="1274239"/>
          <a:ext cx="2490726" cy="810120"/>
        </a:xfrm>
        <a:prstGeom prst="roundRect">
          <a:avLst>
            <a:gd name="adj" fmla="val 16670"/>
          </a:avLst>
        </a:prstGeom>
        <a:gradFill rotWithShape="1">
          <a:gsLst>
            <a:gs pos="0">
              <a:schemeClr val="accent4"/>
            </a:gs>
            <a:gs pos="90000">
              <a:schemeClr val="accent4">
                <a:shade val="100000"/>
              </a:schemeClr>
            </a:gs>
            <a:gs pos="100000">
              <a:schemeClr val="accent4">
                <a:shade val="85000"/>
              </a:schemeClr>
            </a:gs>
          </a:gsLst>
          <a:path path="circle">
            <a:fillToRect l="100000" t="100000" r="100000" b="100000"/>
          </a:path>
        </a:gra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hemeClr val="accent4">
              <a:shade val="30000"/>
            </a:schemeClr>
          </a:contourClr>
        </a:sp3d>
      </dsp:spPr>
      <dsp:style>
        <a:lnRef idx="0">
          <a:schemeClr val="accent4"/>
        </a:lnRef>
        <a:fillRef idx="3">
          <a:schemeClr val="accent4"/>
        </a:fillRef>
        <a:effectRef idx="3">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Objectives</a:t>
          </a:r>
          <a:endParaRPr lang="en-US" sz="2000" kern="1200" dirty="0"/>
        </a:p>
      </dsp:txBody>
      <dsp:txXfrm>
        <a:off x="1251298" y="1313793"/>
        <a:ext cx="2411618" cy="731012"/>
      </dsp:txXfrm>
    </dsp:sp>
    <dsp:sp modelId="{8FB0CC2C-6CC1-465C-BE1E-C86C03E9C978}">
      <dsp:nvSpPr>
        <dsp:cNvPr id="0" name=""/>
        <dsp:cNvSpPr/>
      </dsp:nvSpPr>
      <dsp:spPr>
        <a:xfrm>
          <a:off x="3733801" y="1282034"/>
          <a:ext cx="1545097" cy="75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Outcome indicators</a:t>
          </a:r>
          <a:endParaRPr lang="en-US" sz="1800" kern="1200" dirty="0"/>
        </a:p>
      </dsp:txBody>
      <dsp:txXfrm>
        <a:off x="3733801" y="1282034"/>
        <a:ext cx="1545097" cy="756344"/>
      </dsp:txXfrm>
    </dsp:sp>
    <dsp:sp modelId="{664F98D5-10EE-44A6-BAD5-A0AFE342D619}">
      <dsp:nvSpPr>
        <dsp:cNvPr id="0" name=""/>
        <dsp:cNvSpPr/>
      </dsp:nvSpPr>
      <dsp:spPr>
        <a:xfrm rot="5400000">
          <a:off x="3242479" y="2916822"/>
          <a:ext cx="794161" cy="904125"/>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rgbClr r="0" g="0" b="0">
              <a:shade val="30000"/>
            </a:scrgbClr>
          </a:contourClr>
        </a:sp3d>
      </dsp:spPr>
      <dsp:style>
        <a:lnRef idx="0">
          <a:scrgbClr r="0" g="0" b="0"/>
        </a:lnRef>
        <a:fillRef idx="1">
          <a:scrgbClr r="0" g="0" b="0"/>
        </a:fillRef>
        <a:effectRef idx="3">
          <a:scrgbClr r="0" g="0" b="0"/>
        </a:effectRef>
        <a:fontRef idx="minor"/>
      </dsp:style>
    </dsp:sp>
    <dsp:sp modelId="{11088B7F-0247-46BB-B6C2-431BA04E8F5D}">
      <dsp:nvSpPr>
        <dsp:cNvPr id="0" name=""/>
        <dsp:cNvSpPr/>
      </dsp:nvSpPr>
      <dsp:spPr>
        <a:xfrm>
          <a:off x="2655572" y="2224873"/>
          <a:ext cx="2382330" cy="810120"/>
        </a:xfrm>
        <a:prstGeom prst="roundRect">
          <a:avLst>
            <a:gd name="adj" fmla="val 16670"/>
          </a:avLst>
        </a:prstGeom>
        <a:gradFill rotWithShape="1">
          <a:gsLst>
            <a:gs pos="0">
              <a:schemeClr val="accent5"/>
            </a:gs>
            <a:gs pos="90000">
              <a:schemeClr val="accent5">
                <a:shade val="100000"/>
              </a:schemeClr>
            </a:gs>
            <a:gs pos="100000">
              <a:schemeClr val="accent5">
                <a:shade val="85000"/>
              </a:schemeClr>
            </a:gs>
          </a:gsLst>
          <a:path path="circle">
            <a:fillToRect l="100000" t="100000" r="100000" b="100000"/>
          </a:path>
        </a:gra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hemeClr val="accent5">
              <a:shade val="3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Strategies</a:t>
          </a:r>
          <a:endParaRPr lang="en-US" sz="2000" kern="1200" dirty="0"/>
        </a:p>
      </dsp:txBody>
      <dsp:txXfrm>
        <a:off x="2695126" y="2264427"/>
        <a:ext cx="2303222" cy="731012"/>
      </dsp:txXfrm>
    </dsp:sp>
    <dsp:sp modelId="{E6E61CAA-C305-4346-9716-9FEF73B9EFC9}">
      <dsp:nvSpPr>
        <dsp:cNvPr id="0" name=""/>
        <dsp:cNvSpPr/>
      </dsp:nvSpPr>
      <dsp:spPr>
        <a:xfrm>
          <a:off x="5105402" y="2286002"/>
          <a:ext cx="1924998" cy="75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Output indicators</a:t>
          </a:r>
          <a:endParaRPr lang="en-US" sz="1800" kern="1200" dirty="0"/>
        </a:p>
      </dsp:txBody>
      <dsp:txXfrm>
        <a:off x="5105402" y="2286002"/>
        <a:ext cx="1924998" cy="756344"/>
      </dsp:txXfrm>
    </dsp:sp>
    <dsp:sp modelId="{023C3DE0-1087-40D6-9623-07F53F489D4B}">
      <dsp:nvSpPr>
        <dsp:cNvPr id="0" name=""/>
        <dsp:cNvSpPr/>
      </dsp:nvSpPr>
      <dsp:spPr>
        <a:xfrm rot="5400000">
          <a:off x="4784935" y="3907418"/>
          <a:ext cx="794161" cy="904125"/>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rgbClr r="0" g="0" b="0">
              <a:shade val="30000"/>
            </a:scrgbClr>
          </a:contourClr>
        </a:sp3d>
      </dsp:spPr>
      <dsp:style>
        <a:lnRef idx="0">
          <a:scrgbClr r="0" g="0" b="0"/>
        </a:lnRef>
        <a:fillRef idx="1">
          <a:scrgbClr r="0" g="0" b="0"/>
        </a:fillRef>
        <a:effectRef idx="3">
          <a:scrgbClr r="0" g="0" b="0"/>
        </a:effectRef>
        <a:fontRef idx="minor"/>
      </dsp:style>
    </dsp:sp>
    <dsp:sp modelId="{6BA9067F-3BB6-45EE-AC1C-D152BF15899E}">
      <dsp:nvSpPr>
        <dsp:cNvPr id="0" name=""/>
        <dsp:cNvSpPr/>
      </dsp:nvSpPr>
      <dsp:spPr>
        <a:xfrm>
          <a:off x="4209293" y="3171960"/>
          <a:ext cx="2687438" cy="810120"/>
        </a:xfrm>
        <a:prstGeom prst="roundRect">
          <a:avLst>
            <a:gd name="adj" fmla="val 16670"/>
          </a:avLst>
        </a:prstGeom>
        <a:gradFill rotWithShape="1">
          <a:gsLst>
            <a:gs pos="0">
              <a:schemeClr val="accent1"/>
            </a:gs>
            <a:gs pos="90000">
              <a:schemeClr val="accent1">
                <a:shade val="100000"/>
              </a:schemeClr>
            </a:gs>
            <a:gs pos="100000">
              <a:schemeClr val="accent1">
                <a:shade val="85000"/>
              </a:schemeClr>
            </a:gs>
          </a:gsLst>
          <a:path path="circle">
            <a:fillToRect l="100000" t="100000" r="100000" b="100000"/>
          </a:path>
        </a:gra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hemeClr val="accent1">
              <a:shade val="3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Activities/Processes</a:t>
          </a:r>
          <a:endParaRPr lang="en-US" sz="2000" kern="1200" dirty="0"/>
        </a:p>
      </dsp:txBody>
      <dsp:txXfrm>
        <a:off x="4248847" y="3211514"/>
        <a:ext cx="2608330" cy="731012"/>
      </dsp:txXfrm>
    </dsp:sp>
    <dsp:sp modelId="{EC857002-FAD9-45B0-8906-D0FA959398A0}">
      <dsp:nvSpPr>
        <dsp:cNvPr id="0" name=""/>
        <dsp:cNvSpPr/>
      </dsp:nvSpPr>
      <dsp:spPr>
        <a:xfrm>
          <a:off x="6934198" y="3213768"/>
          <a:ext cx="1544728" cy="75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Process indicators</a:t>
          </a:r>
          <a:endParaRPr lang="en-US" sz="1800" kern="1200" dirty="0"/>
        </a:p>
      </dsp:txBody>
      <dsp:txXfrm>
        <a:off x="6934198" y="3213768"/>
        <a:ext cx="1544728" cy="756344"/>
      </dsp:txXfrm>
    </dsp:sp>
    <dsp:sp modelId="{6DF22330-FFB4-4083-8036-9841BE49F11F}">
      <dsp:nvSpPr>
        <dsp:cNvPr id="0" name=""/>
        <dsp:cNvSpPr/>
      </dsp:nvSpPr>
      <dsp:spPr>
        <a:xfrm>
          <a:off x="5738616" y="4119037"/>
          <a:ext cx="1719348" cy="810120"/>
        </a:xfrm>
        <a:prstGeom prst="roundRect">
          <a:avLst>
            <a:gd name="adj" fmla="val 16670"/>
          </a:avLst>
        </a:prstGeom>
        <a:gradFill rotWithShape="1">
          <a:gsLst>
            <a:gs pos="0">
              <a:schemeClr val="accent3"/>
            </a:gs>
            <a:gs pos="90000">
              <a:schemeClr val="accent3">
                <a:shade val="100000"/>
              </a:schemeClr>
            </a:gs>
            <a:gs pos="100000">
              <a:schemeClr val="accent3">
                <a:shade val="85000"/>
              </a:schemeClr>
            </a:gs>
          </a:gsLst>
          <a:path path="circle">
            <a:fillToRect l="100000" t="100000" r="100000" b="100000"/>
          </a:path>
        </a:gradFill>
        <a:ln>
          <a:noFill/>
        </a:ln>
        <a:effectLst>
          <a:outerShdw blurRad="50800" dist="38100" dir="8100000" algn="tr" rotWithShape="0">
            <a:prstClr val="black">
              <a:alpha val="40000"/>
            </a:prstClr>
          </a:outerShdw>
        </a:effectLst>
        <a:scene3d>
          <a:camera prst="orthographicFront">
            <a:rot lat="0" lon="0" rev="0"/>
          </a:camera>
          <a:lightRig rig="brightRoom" dir="t"/>
        </a:scene3d>
        <a:sp3d extrusionH="12700" contourW="25400" prstMaterial="flat">
          <a:bevelT w="63500" h="152400" prst="angle"/>
          <a:contourClr>
            <a:schemeClr val="accent3">
              <a:shade val="3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Inputs</a:t>
          </a:r>
          <a:endParaRPr lang="en-US" sz="2000" kern="1200" dirty="0"/>
        </a:p>
      </dsp:txBody>
      <dsp:txXfrm>
        <a:off x="5778170" y="4158591"/>
        <a:ext cx="1640240" cy="731012"/>
      </dsp:txXfrm>
    </dsp:sp>
    <dsp:sp modelId="{E0D406A6-AAE6-4DCE-9D28-E81E598CB607}">
      <dsp:nvSpPr>
        <dsp:cNvPr id="0" name=""/>
        <dsp:cNvSpPr/>
      </dsp:nvSpPr>
      <dsp:spPr>
        <a:xfrm>
          <a:off x="7526918" y="4170707"/>
          <a:ext cx="1312281" cy="75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Input indicators</a:t>
          </a:r>
          <a:endParaRPr lang="en-US" sz="1800" kern="1200" dirty="0"/>
        </a:p>
      </dsp:txBody>
      <dsp:txXfrm>
        <a:off x="7526918" y="4170707"/>
        <a:ext cx="1312281" cy="7563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922CAA-A9ED-46AE-8C2F-ECA9AA3BF351}">
      <dsp:nvSpPr>
        <dsp:cNvPr id="0" name=""/>
        <dsp:cNvSpPr/>
      </dsp:nvSpPr>
      <dsp:spPr>
        <a:xfrm>
          <a:off x="3505188" y="1828809"/>
          <a:ext cx="1595074" cy="1585904"/>
        </a:xfrm>
        <a:prstGeom prst="ellipse">
          <a:avLst/>
        </a:prstGeom>
        <a:solidFill>
          <a:schemeClr val="accent2">
            <a:lumMod val="20000"/>
            <a:lumOff val="80000"/>
          </a:schemeClr>
        </a:solidFill>
        <a:ln w="15875" cmpd="dbl">
          <a:solidFill>
            <a:schemeClr val="accent1">
              <a:lumMod val="60000"/>
              <a:lumOff val="40000"/>
            </a:schemeClr>
          </a:solidFill>
        </a:ln>
        <a:effectLst>
          <a:outerShdw blurRad="38100" dist="25400" dir="5400000" rotWithShape="0">
            <a:srgbClr val="000000">
              <a:alpha val="45000"/>
            </a:srgbClr>
          </a:outerShdw>
        </a:effectLst>
        <a:scene3d>
          <a:camera prst="orthographicFront"/>
          <a:lightRig rig="flat" dir="t"/>
        </a:scene3d>
        <a:sp3d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What is a goal?</a:t>
          </a:r>
          <a:endParaRPr lang="en-US" sz="1800" kern="1200" dirty="0">
            <a:solidFill>
              <a:schemeClr val="tx1"/>
            </a:solidFill>
          </a:endParaRPr>
        </a:p>
      </dsp:txBody>
      <dsp:txXfrm>
        <a:off x="3738781" y="2061059"/>
        <a:ext cx="1127888" cy="1121404"/>
      </dsp:txXfrm>
    </dsp:sp>
    <dsp:sp modelId="{A1AD6C0B-6AF5-4A5E-B7F9-2A3D427021E2}">
      <dsp:nvSpPr>
        <dsp:cNvPr id="0" name=""/>
        <dsp:cNvSpPr/>
      </dsp:nvSpPr>
      <dsp:spPr>
        <a:xfrm>
          <a:off x="3352810" y="2"/>
          <a:ext cx="1835709" cy="1769551"/>
        </a:xfrm>
        <a:prstGeom prst="ellipse">
          <a:avLst/>
        </a:prstGeom>
        <a:solidFill>
          <a:schemeClr val="accent1">
            <a:lumMod val="20000"/>
            <a:lumOff val="80000"/>
          </a:schemeClr>
        </a:solidFill>
        <a:ln w="15875" cmpd="dbl">
          <a:solidFill>
            <a:schemeClr val="accent1">
              <a:lumMod val="60000"/>
              <a:lumOff val="40000"/>
            </a:schemeClr>
          </a:solidFill>
        </a:ln>
        <a:effectLst>
          <a:outerShdw blurRad="38100" dist="25400" dir="5400000" rotWithShape="0">
            <a:srgbClr val="000000">
              <a:alpha val="45000"/>
            </a:srgbClr>
          </a:outerShdw>
        </a:effectLst>
        <a:scene3d>
          <a:camera prst="orthographicFront"/>
          <a:lightRig rig="flat" dir="t"/>
        </a:scene3d>
        <a:sp3d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Societal in nature</a:t>
          </a:r>
          <a:endParaRPr lang="en-US" sz="1800" kern="1200" dirty="0">
            <a:solidFill>
              <a:schemeClr val="tx1"/>
            </a:solidFill>
          </a:endParaRPr>
        </a:p>
      </dsp:txBody>
      <dsp:txXfrm>
        <a:off x="3621643" y="259147"/>
        <a:ext cx="1298043" cy="1251261"/>
      </dsp:txXfrm>
    </dsp:sp>
    <dsp:sp modelId="{D7452F2D-8CD8-412A-9097-6B4E3F71C3E8}">
      <dsp:nvSpPr>
        <dsp:cNvPr id="0" name=""/>
        <dsp:cNvSpPr/>
      </dsp:nvSpPr>
      <dsp:spPr>
        <a:xfrm>
          <a:off x="5029206" y="990596"/>
          <a:ext cx="1996157" cy="1963844"/>
        </a:xfrm>
        <a:prstGeom prst="ellipse">
          <a:avLst/>
        </a:prstGeom>
        <a:solidFill>
          <a:schemeClr val="accent1">
            <a:lumMod val="20000"/>
            <a:lumOff val="80000"/>
          </a:schemeClr>
        </a:solidFill>
        <a:ln w="15875" cmpd="dbl">
          <a:solidFill>
            <a:schemeClr val="accent1">
              <a:lumMod val="60000"/>
              <a:lumOff val="40000"/>
            </a:schemeClr>
          </a:solidFill>
        </a:ln>
        <a:effectLst>
          <a:outerShdw blurRad="38100" dist="25400" dir="5400000" rotWithShape="0">
            <a:srgbClr val="000000">
              <a:alpha val="45000"/>
            </a:srgbClr>
          </a:outerShdw>
        </a:effectLst>
        <a:scene3d>
          <a:camera prst="orthographicFront"/>
          <a:lightRig rig="flat" dir="t"/>
        </a:scene3d>
        <a:sp3d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Not necessarily measurable</a:t>
          </a:r>
          <a:endParaRPr lang="en-US" sz="1800" kern="1200" dirty="0">
            <a:solidFill>
              <a:schemeClr val="tx1"/>
            </a:solidFill>
          </a:endParaRPr>
        </a:p>
      </dsp:txBody>
      <dsp:txXfrm>
        <a:off x="5321536" y="1278194"/>
        <a:ext cx="1411497" cy="1388648"/>
      </dsp:txXfrm>
    </dsp:sp>
    <dsp:sp modelId="{4EC85D5C-E815-42A7-95EF-0683F12CABCF}">
      <dsp:nvSpPr>
        <dsp:cNvPr id="0" name=""/>
        <dsp:cNvSpPr/>
      </dsp:nvSpPr>
      <dsp:spPr>
        <a:xfrm>
          <a:off x="4343397" y="3124210"/>
          <a:ext cx="1957770" cy="1920149"/>
        </a:xfrm>
        <a:prstGeom prst="ellipse">
          <a:avLst/>
        </a:prstGeom>
        <a:solidFill>
          <a:schemeClr val="accent1">
            <a:lumMod val="20000"/>
            <a:lumOff val="80000"/>
          </a:schemeClr>
        </a:solidFill>
        <a:ln w="15875" cmpd="dbl">
          <a:solidFill>
            <a:schemeClr val="accent1">
              <a:lumMod val="60000"/>
              <a:lumOff val="40000"/>
            </a:schemeClr>
          </a:solidFill>
        </a:ln>
        <a:effectLst>
          <a:outerShdw blurRad="38100" dist="25400" dir="5400000" rotWithShape="0">
            <a:srgbClr val="000000">
              <a:alpha val="45000"/>
            </a:srgbClr>
          </a:outerShdw>
        </a:effectLst>
        <a:scene3d>
          <a:camera prst="orthographicFront"/>
          <a:lightRig rig="flat" dir="t"/>
        </a:scene3d>
        <a:sp3d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Flow from vision document and societal goals</a:t>
          </a:r>
          <a:endParaRPr lang="en-US" sz="1800" kern="1200" dirty="0">
            <a:solidFill>
              <a:schemeClr val="tx1"/>
            </a:solidFill>
          </a:endParaRPr>
        </a:p>
      </dsp:txBody>
      <dsp:txXfrm>
        <a:off x="4630106" y="3405409"/>
        <a:ext cx="1384352" cy="1357751"/>
      </dsp:txXfrm>
    </dsp:sp>
    <dsp:sp modelId="{F549547A-789F-4408-A3AC-F57F95284F49}">
      <dsp:nvSpPr>
        <dsp:cNvPr id="0" name=""/>
        <dsp:cNvSpPr/>
      </dsp:nvSpPr>
      <dsp:spPr>
        <a:xfrm>
          <a:off x="2209798" y="3047992"/>
          <a:ext cx="1962687" cy="1918775"/>
        </a:xfrm>
        <a:prstGeom prst="ellipse">
          <a:avLst/>
        </a:prstGeom>
        <a:solidFill>
          <a:schemeClr val="accent1">
            <a:lumMod val="20000"/>
            <a:lumOff val="80000"/>
          </a:schemeClr>
        </a:solidFill>
        <a:ln w="15875" cmpd="dbl">
          <a:solidFill>
            <a:schemeClr val="accent1">
              <a:lumMod val="60000"/>
              <a:lumOff val="40000"/>
            </a:schemeClr>
          </a:solidFill>
        </a:ln>
        <a:effectLst>
          <a:outerShdw blurRad="38100" dist="25400" dir="5400000" rotWithShape="0">
            <a:srgbClr val="000000">
              <a:alpha val="45000"/>
            </a:srgbClr>
          </a:outerShdw>
        </a:effectLst>
        <a:scene3d>
          <a:camera prst="orthographicFront"/>
          <a:lightRig rig="flat" dir="t"/>
        </a:scene3d>
        <a:sp3d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Flow from situational analysis</a:t>
          </a:r>
          <a:endParaRPr lang="en-US" sz="1800" kern="1200" dirty="0">
            <a:solidFill>
              <a:schemeClr val="tx1"/>
            </a:solidFill>
          </a:endParaRPr>
        </a:p>
      </dsp:txBody>
      <dsp:txXfrm>
        <a:off x="2497227" y="3328990"/>
        <a:ext cx="1387829" cy="1356779"/>
      </dsp:txXfrm>
    </dsp:sp>
    <dsp:sp modelId="{DF7524BF-73EB-433B-A813-5389B1E5A741}">
      <dsp:nvSpPr>
        <dsp:cNvPr id="0" name=""/>
        <dsp:cNvSpPr/>
      </dsp:nvSpPr>
      <dsp:spPr>
        <a:xfrm>
          <a:off x="1524002" y="990596"/>
          <a:ext cx="2036771" cy="1963801"/>
        </a:xfrm>
        <a:prstGeom prst="ellipse">
          <a:avLst/>
        </a:prstGeom>
        <a:solidFill>
          <a:schemeClr val="accent1">
            <a:lumMod val="20000"/>
            <a:lumOff val="80000"/>
          </a:schemeClr>
        </a:solidFill>
        <a:ln w="15875" cmpd="dbl">
          <a:solidFill>
            <a:schemeClr val="accent1">
              <a:lumMod val="60000"/>
              <a:lumOff val="40000"/>
            </a:schemeClr>
          </a:solidFill>
        </a:ln>
        <a:effectLst>
          <a:outerShdw blurRad="38100" dist="25400" dir="5400000" rotWithShape="0">
            <a:srgbClr val="000000">
              <a:alpha val="45000"/>
            </a:srgbClr>
          </a:outerShdw>
        </a:effectLst>
        <a:scene3d>
          <a:camera prst="orthographicFront"/>
          <a:lightRig rig="flat" dir="t"/>
        </a:scene3d>
        <a:sp3d contourW="25400" prstMaterial="flat">
          <a:bevelT w="63500" h="152400" prst="angle"/>
          <a:contourClr>
            <a:schemeClr val="accent6">
              <a:shade val="30000"/>
            </a:schemeClr>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Responsive to people’s needs and demands </a:t>
          </a:r>
          <a:endParaRPr lang="en-US" sz="1800" kern="1200" dirty="0">
            <a:solidFill>
              <a:schemeClr val="tx1"/>
            </a:solidFill>
          </a:endParaRPr>
        </a:p>
      </dsp:txBody>
      <dsp:txXfrm>
        <a:off x="1822280" y="1278188"/>
        <a:ext cx="1440215" cy="13886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B452-94D2-4800-A819-5C923D931CF3}">
      <dsp:nvSpPr>
        <dsp:cNvPr id="0" name=""/>
        <dsp:cNvSpPr/>
      </dsp:nvSpPr>
      <dsp:spPr>
        <a:xfrm rot="16200000">
          <a:off x="1000125" y="-1000125"/>
          <a:ext cx="2203450" cy="4203700"/>
        </a:xfrm>
        <a:prstGeom prst="round1Rect">
          <a:avLst/>
        </a:prstGeom>
        <a:solidFill>
          <a:schemeClr val="accent2">
            <a:lumMod val="20000"/>
            <a:lumOff val="80000"/>
          </a:schemeClr>
        </a:soli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3">
              <a:hueOff val="0"/>
              <a:satOff val="0"/>
              <a:lumOff val="0"/>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b" anchorCtr="0">
          <a:noAutofit/>
        </a:bodyPr>
        <a:lstStyle/>
        <a:p>
          <a:pPr lvl="0" algn="ctr" defTabSz="1066800">
            <a:lnSpc>
              <a:spcPct val="90000"/>
            </a:lnSpc>
            <a:spcBef>
              <a:spcPct val="0"/>
            </a:spcBef>
            <a:spcAft>
              <a:spcPct val="35000"/>
            </a:spcAft>
          </a:pPr>
          <a:r>
            <a:rPr lang="en-US" sz="2400" kern="1200" dirty="0" smtClean="0">
              <a:solidFill>
                <a:schemeClr val="tx1"/>
              </a:solidFill>
            </a:rPr>
            <a:t>Better child health</a:t>
          </a:r>
          <a:endParaRPr lang="en-US" sz="2400" kern="1200" dirty="0">
            <a:solidFill>
              <a:schemeClr val="tx1"/>
            </a:solidFill>
          </a:endParaRPr>
        </a:p>
      </dsp:txBody>
      <dsp:txXfrm rot="5400000">
        <a:off x="0" y="0"/>
        <a:ext cx="4203700" cy="1652587"/>
      </dsp:txXfrm>
    </dsp:sp>
    <dsp:sp modelId="{6587A476-4349-4CF2-8D9A-AE3653769008}">
      <dsp:nvSpPr>
        <dsp:cNvPr id="0" name=""/>
        <dsp:cNvSpPr/>
      </dsp:nvSpPr>
      <dsp:spPr>
        <a:xfrm>
          <a:off x="4203700" y="0"/>
          <a:ext cx="4203700" cy="2203450"/>
        </a:xfrm>
        <a:prstGeom prst="round1Rect">
          <a:avLst/>
        </a:prstGeom>
        <a:solidFill>
          <a:schemeClr val="accent1">
            <a:lumMod val="20000"/>
            <a:lumOff val="80000"/>
          </a:schemeClr>
        </a:soli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3">
              <a:hueOff val="-5608813"/>
              <a:satOff val="-2884"/>
              <a:lumOff val="-1242"/>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b" anchorCtr="0">
          <a:noAutofit/>
        </a:bodyPr>
        <a:lstStyle/>
        <a:p>
          <a:pPr lvl="0" algn="ctr" defTabSz="1066800">
            <a:lnSpc>
              <a:spcPct val="90000"/>
            </a:lnSpc>
            <a:spcBef>
              <a:spcPct val="0"/>
            </a:spcBef>
            <a:spcAft>
              <a:spcPct val="35000"/>
            </a:spcAft>
          </a:pPr>
          <a:r>
            <a:rPr lang="en-US" sz="2400" kern="1200" dirty="0" smtClean="0">
              <a:solidFill>
                <a:schemeClr val="tx1"/>
              </a:solidFill>
            </a:rPr>
            <a:t>Better women's health</a:t>
          </a:r>
          <a:endParaRPr lang="en-US" sz="2400" kern="1200" dirty="0">
            <a:solidFill>
              <a:schemeClr val="tx1"/>
            </a:solidFill>
          </a:endParaRPr>
        </a:p>
      </dsp:txBody>
      <dsp:txXfrm>
        <a:off x="4203700" y="0"/>
        <a:ext cx="4203700" cy="1652587"/>
      </dsp:txXfrm>
    </dsp:sp>
    <dsp:sp modelId="{412C9750-B21A-41FF-85F1-76ED9B482F03}">
      <dsp:nvSpPr>
        <dsp:cNvPr id="0" name=""/>
        <dsp:cNvSpPr/>
      </dsp:nvSpPr>
      <dsp:spPr>
        <a:xfrm rot="10800000">
          <a:off x="0" y="2203450"/>
          <a:ext cx="4203700" cy="2203450"/>
        </a:xfrm>
        <a:prstGeom prst="round1Rect">
          <a:avLst/>
        </a:prstGeom>
        <a:solidFill>
          <a:schemeClr val="accent1">
            <a:lumMod val="20000"/>
            <a:lumOff val="80000"/>
          </a:schemeClr>
        </a:soli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3">
              <a:hueOff val="-11217626"/>
              <a:satOff val="-5768"/>
              <a:lumOff val="-2483"/>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en-US" sz="2400" kern="1200" dirty="0" smtClean="0">
              <a:solidFill>
                <a:schemeClr val="tx1"/>
              </a:solidFill>
            </a:rPr>
            <a:t>Population stabilisation</a:t>
          </a:r>
          <a:endParaRPr lang="en-US" sz="2400" kern="1200" dirty="0">
            <a:solidFill>
              <a:schemeClr val="tx1"/>
            </a:solidFill>
          </a:endParaRPr>
        </a:p>
      </dsp:txBody>
      <dsp:txXfrm rot="10800000">
        <a:off x="0" y="2754312"/>
        <a:ext cx="4203700" cy="1652587"/>
      </dsp:txXfrm>
    </dsp:sp>
    <dsp:sp modelId="{70EEFEC9-F9FB-46E8-B074-29908509055E}">
      <dsp:nvSpPr>
        <dsp:cNvPr id="0" name=""/>
        <dsp:cNvSpPr/>
      </dsp:nvSpPr>
      <dsp:spPr>
        <a:xfrm rot="5400000">
          <a:off x="5203825" y="1203325"/>
          <a:ext cx="2203450" cy="4203700"/>
        </a:xfrm>
        <a:prstGeom prst="round1Rect">
          <a:avLst/>
        </a:prstGeom>
        <a:solidFill>
          <a:schemeClr val="accent2">
            <a:lumMod val="20000"/>
            <a:lumOff val="80000"/>
          </a:schemeClr>
        </a:soli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3">
              <a:hueOff val="-16826439"/>
              <a:satOff val="-8652"/>
              <a:lumOff val="-3725"/>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en-US" sz="2400" kern="1200" dirty="0" smtClean="0">
              <a:solidFill>
                <a:schemeClr val="tx1"/>
              </a:solidFill>
            </a:rPr>
            <a:t>Equity in care (does it lead to poverty reduction?) </a:t>
          </a:r>
          <a:endParaRPr lang="en-US" sz="2400" kern="1200" dirty="0">
            <a:solidFill>
              <a:schemeClr val="tx1"/>
            </a:solidFill>
          </a:endParaRPr>
        </a:p>
      </dsp:txBody>
      <dsp:txXfrm rot="-5400000">
        <a:off x="4203700" y="2754312"/>
        <a:ext cx="4203700" cy="1652587"/>
      </dsp:txXfrm>
    </dsp:sp>
    <dsp:sp modelId="{83F5721A-E500-4B34-A8B2-E92DECCB5DFB}">
      <dsp:nvSpPr>
        <dsp:cNvPr id="0" name=""/>
        <dsp:cNvSpPr/>
      </dsp:nvSpPr>
      <dsp:spPr>
        <a:xfrm>
          <a:off x="2979427" y="1776173"/>
          <a:ext cx="2354568" cy="664042"/>
        </a:xfrm>
        <a:prstGeom prst="roundRect">
          <a:avLst/>
        </a:prstGeom>
        <a:solidFill>
          <a:schemeClr val="accent1">
            <a:lumMod val="60000"/>
            <a:lumOff val="40000"/>
          </a:schemeClr>
        </a:soli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3">
              <a:tint val="40000"/>
              <a:hueOff val="0"/>
              <a:satOff val="0"/>
              <a:lumOff val="0"/>
              <a:alphaOff val="0"/>
              <a:shade val="30000"/>
            </a:schemeClr>
          </a:contourClr>
        </a:sp3d>
      </dsp:spPr>
      <dsp:style>
        <a:lnRef idx="0">
          <a:scrgbClr r="0" g="0" b="0"/>
        </a:lnRef>
        <a:fillRef idx="3">
          <a:scrgbClr r="0" g="0" b="0"/>
        </a:fillRef>
        <a:effectRef idx="3">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tx1"/>
              </a:solidFill>
            </a:rPr>
            <a:t>RCH Goals</a:t>
          </a:r>
          <a:endParaRPr lang="en-US" sz="2400" kern="1200" dirty="0">
            <a:solidFill>
              <a:schemeClr val="tx1"/>
            </a:solidFill>
          </a:endParaRPr>
        </a:p>
      </dsp:txBody>
      <dsp:txXfrm>
        <a:off x="3011843" y="1808589"/>
        <a:ext cx="2289736" cy="5992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DC9D6B-39C8-409A-837C-0EFC68CA77D2}">
      <dsp:nvSpPr>
        <dsp:cNvPr id="0" name=""/>
        <dsp:cNvSpPr/>
      </dsp:nvSpPr>
      <dsp:spPr>
        <a:xfrm>
          <a:off x="3303625" y="2567298"/>
          <a:ext cx="2155749" cy="2155749"/>
        </a:xfrm>
        <a:prstGeom prst="ellipse">
          <a:avLst/>
        </a:prstGeom>
        <a:solidFill>
          <a:schemeClr val="accent1">
            <a:lumMod val="20000"/>
            <a:lumOff val="80000"/>
          </a:schemeClr>
        </a:solidFill>
        <a:ln w="19050" cap="flat" cmpd="sng" algn="ctr">
          <a:noFill/>
          <a:prstDash val="solid"/>
        </a:ln>
        <a:effectLst>
          <a:outerShdw blurRad="50800" dist="38100" dir="5400000" algn="t" rotWithShape="0">
            <a:prstClr val="black">
              <a:alpha val="40000"/>
            </a:prstClr>
          </a:outerShdw>
        </a:effectLst>
      </dsp:spPr>
      <dsp:style>
        <a:lnRef idx="2">
          <a:schemeClr val="accent1"/>
        </a:lnRef>
        <a:fillRef idx="1">
          <a:schemeClr val="lt1"/>
        </a:fillRef>
        <a:effectRef idx="0">
          <a:schemeClr val="accent1"/>
        </a:effectRef>
        <a:fontRef idx="minor">
          <a:schemeClr val="dk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smtClean="0">
              <a:solidFill>
                <a:schemeClr val="tx1"/>
              </a:solidFill>
            </a:rPr>
            <a:t>What are objectives?</a:t>
          </a:r>
          <a:endParaRPr lang="en-US" sz="2300" kern="1200" dirty="0">
            <a:solidFill>
              <a:schemeClr val="tx1"/>
            </a:solidFill>
          </a:endParaRPr>
        </a:p>
      </dsp:txBody>
      <dsp:txXfrm>
        <a:off x="3619327" y="2883000"/>
        <a:ext cx="1524345" cy="1524345"/>
      </dsp:txXfrm>
    </dsp:sp>
    <dsp:sp modelId="{32E2890B-7CB0-43D5-9E5B-8131A4204988}">
      <dsp:nvSpPr>
        <dsp:cNvPr id="0" name=""/>
        <dsp:cNvSpPr/>
      </dsp:nvSpPr>
      <dsp:spPr>
        <a:xfrm rot="12900000">
          <a:off x="1918431" y="2191232"/>
          <a:ext cx="1650689" cy="614388"/>
        </a:xfrm>
        <a:prstGeom prst="leftArrow">
          <a:avLst>
            <a:gd name="adj1" fmla="val 60000"/>
            <a:gd name="adj2" fmla="val 50000"/>
          </a:avLst>
        </a:prstGeom>
        <a:solidFill>
          <a:schemeClr val="accent2">
            <a:lumMod val="20000"/>
            <a:lumOff val="80000"/>
          </a:schemeClr>
        </a:solidFill>
        <a:ln w="3175" cap="flat" cmpd="sng" algn="ctr">
          <a:solidFill>
            <a:schemeClr val="bg1">
              <a:lumMod val="50000"/>
            </a:schemeClr>
          </a:solid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sp>
    <dsp:sp modelId="{C03AE223-E492-45D9-90B5-9643A177C052}">
      <dsp:nvSpPr>
        <dsp:cNvPr id="0" name=""/>
        <dsp:cNvSpPr/>
      </dsp:nvSpPr>
      <dsp:spPr>
        <a:xfrm>
          <a:off x="1043712" y="1205843"/>
          <a:ext cx="2047961" cy="1638369"/>
        </a:xfrm>
        <a:prstGeom prst="roundRect">
          <a:avLst>
            <a:gd name="adj" fmla="val 10000"/>
          </a:avLst>
        </a:prstGeom>
        <a:solidFill>
          <a:schemeClr val="accent1">
            <a:lumMod val="20000"/>
            <a:lumOff val="80000"/>
          </a:schemeClr>
        </a:solidFill>
        <a:ln w="19050" cap="flat" cmpd="sng" algn="ctr">
          <a:noFill/>
          <a:prstDash val="solid"/>
        </a:ln>
        <a:effectLst>
          <a:outerShdw blurRad="50800" dist="38100" dir="5400000" algn="t" rotWithShape="0">
            <a:prstClr val="black">
              <a:alpha val="40000"/>
            </a:prstClr>
          </a:outerShdw>
        </a:effectLst>
      </dsp:spPr>
      <dsp:style>
        <a:lnRef idx="2">
          <a:schemeClr val="accent1"/>
        </a:lnRef>
        <a:fillRef idx="1">
          <a:schemeClr val="lt1"/>
        </a:fillRef>
        <a:effectRef idx="0">
          <a:schemeClr val="accent1"/>
        </a:effectRef>
        <a:fontRef idx="minor">
          <a:schemeClr val="dk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kern="1200" dirty="0" smtClean="0">
              <a:solidFill>
                <a:schemeClr val="tx1"/>
              </a:solidFill>
            </a:rPr>
            <a:t>Relate to a programme</a:t>
          </a:r>
          <a:endParaRPr lang="en-US" sz="2200" kern="1200" dirty="0">
            <a:solidFill>
              <a:schemeClr val="tx1"/>
            </a:solidFill>
          </a:endParaRPr>
        </a:p>
      </dsp:txBody>
      <dsp:txXfrm>
        <a:off x="1091698" y="1253829"/>
        <a:ext cx="1951989" cy="1542397"/>
      </dsp:txXfrm>
    </dsp:sp>
    <dsp:sp modelId="{2236F51E-10A9-409B-B72F-C55C24E3AFD7}">
      <dsp:nvSpPr>
        <dsp:cNvPr id="0" name=""/>
        <dsp:cNvSpPr/>
      </dsp:nvSpPr>
      <dsp:spPr>
        <a:xfrm rot="16200000">
          <a:off x="3556155" y="1338687"/>
          <a:ext cx="1650689" cy="614388"/>
        </a:xfrm>
        <a:prstGeom prst="leftArrow">
          <a:avLst>
            <a:gd name="adj1" fmla="val 60000"/>
            <a:gd name="adj2" fmla="val 50000"/>
          </a:avLst>
        </a:prstGeom>
        <a:solidFill>
          <a:schemeClr val="accent2">
            <a:lumMod val="20000"/>
            <a:lumOff val="80000"/>
          </a:schemeClr>
        </a:solidFill>
        <a:ln w="3175" cap="flat" cmpd="sng" algn="ctr">
          <a:solidFill>
            <a:schemeClr val="bg1">
              <a:lumMod val="50000"/>
            </a:schemeClr>
          </a:solid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sp>
    <dsp:sp modelId="{6F66926E-7F17-4F58-B4C3-3F9896ABF0DF}">
      <dsp:nvSpPr>
        <dsp:cNvPr id="0" name=""/>
        <dsp:cNvSpPr/>
      </dsp:nvSpPr>
      <dsp:spPr>
        <a:xfrm>
          <a:off x="3357519" y="1352"/>
          <a:ext cx="2047961" cy="1638369"/>
        </a:xfrm>
        <a:prstGeom prst="roundRect">
          <a:avLst>
            <a:gd name="adj" fmla="val 10000"/>
          </a:avLst>
        </a:prstGeom>
        <a:solidFill>
          <a:schemeClr val="accent1">
            <a:lumMod val="20000"/>
            <a:lumOff val="80000"/>
          </a:schemeClr>
        </a:solidFill>
        <a:ln w="19050" cap="flat" cmpd="sng" algn="ctr">
          <a:noFill/>
          <a:prstDash val="solid"/>
        </a:ln>
        <a:effectLst>
          <a:outerShdw blurRad="50800" dist="38100" dir="5400000" algn="t" rotWithShape="0">
            <a:prstClr val="black">
              <a:alpha val="40000"/>
            </a:prstClr>
          </a:outerShdw>
        </a:effectLst>
      </dsp:spPr>
      <dsp:style>
        <a:lnRef idx="2">
          <a:schemeClr val="accent1"/>
        </a:lnRef>
        <a:fillRef idx="1">
          <a:schemeClr val="lt1"/>
        </a:fillRef>
        <a:effectRef idx="0">
          <a:schemeClr val="accent1"/>
        </a:effectRef>
        <a:fontRef idx="minor">
          <a:schemeClr val="dk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kern="1200" dirty="0" smtClean="0">
              <a:solidFill>
                <a:schemeClr val="tx1"/>
              </a:solidFill>
            </a:rPr>
            <a:t>Decided based on goals and situation analysis</a:t>
          </a:r>
          <a:endParaRPr lang="en-US" sz="2200" kern="1200" dirty="0">
            <a:solidFill>
              <a:schemeClr val="tx1"/>
            </a:solidFill>
          </a:endParaRPr>
        </a:p>
      </dsp:txBody>
      <dsp:txXfrm>
        <a:off x="3405505" y="49338"/>
        <a:ext cx="1951989" cy="1542397"/>
      </dsp:txXfrm>
    </dsp:sp>
    <dsp:sp modelId="{7743797C-0BB1-4484-B7D6-8FF75C047DC3}">
      <dsp:nvSpPr>
        <dsp:cNvPr id="0" name=""/>
        <dsp:cNvSpPr/>
      </dsp:nvSpPr>
      <dsp:spPr>
        <a:xfrm rot="19500000">
          <a:off x="5193878" y="2191232"/>
          <a:ext cx="1650689" cy="614388"/>
        </a:xfrm>
        <a:prstGeom prst="leftArrow">
          <a:avLst>
            <a:gd name="adj1" fmla="val 60000"/>
            <a:gd name="adj2" fmla="val 50000"/>
          </a:avLst>
        </a:prstGeom>
        <a:solidFill>
          <a:schemeClr val="accent2">
            <a:lumMod val="20000"/>
            <a:lumOff val="80000"/>
          </a:schemeClr>
        </a:solidFill>
        <a:ln w="3175" cap="flat" cmpd="sng" algn="ctr">
          <a:solidFill>
            <a:schemeClr val="bg1">
              <a:lumMod val="50000"/>
            </a:schemeClr>
          </a:solid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sp>
    <dsp:sp modelId="{CF5062F9-AABF-4291-B862-41EA4C9A9B86}">
      <dsp:nvSpPr>
        <dsp:cNvPr id="0" name=""/>
        <dsp:cNvSpPr/>
      </dsp:nvSpPr>
      <dsp:spPr>
        <a:xfrm>
          <a:off x="5671325" y="1205843"/>
          <a:ext cx="2047961" cy="1638369"/>
        </a:xfrm>
        <a:prstGeom prst="roundRect">
          <a:avLst>
            <a:gd name="adj" fmla="val 10000"/>
          </a:avLst>
        </a:prstGeom>
        <a:solidFill>
          <a:schemeClr val="accent1">
            <a:lumMod val="20000"/>
            <a:lumOff val="80000"/>
          </a:schemeClr>
        </a:solidFill>
        <a:ln w="19050" cap="flat" cmpd="sng" algn="ctr">
          <a:noFill/>
          <a:prstDash val="solid"/>
        </a:ln>
        <a:effectLst>
          <a:outerShdw blurRad="50800" dist="38100" dir="5400000" algn="t" rotWithShape="0">
            <a:prstClr val="black">
              <a:alpha val="40000"/>
            </a:prstClr>
          </a:outerShdw>
        </a:effectLst>
      </dsp:spPr>
      <dsp:style>
        <a:lnRef idx="2">
          <a:schemeClr val="accent1"/>
        </a:lnRef>
        <a:fillRef idx="1">
          <a:schemeClr val="lt1"/>
        </a:fillRef>
        <a:effectRef idx="0">
          <a:schemeClr val="accent1"/>
        </a:effectRef>
        <a:fontRef idx="minor">
          <a:schemeClr val="dk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kern="1200" dirty="0" smtClean="0">
              <a:solidFill>
                <a:schemeClr val="tx1"/>
              </a:solidFill>
            </a:rPr>
            <a:t>More clearly defined—are time bound</a:t>
          </a:r>
          <a:endParaRPr lang="en-US" sz="2200" kern="1200" dirty="0">
            <a:solidFill>
              <a:schemeClr val="tx1"/>
            </a:solidFill>
          </a:endParaRPr>
        </a:p>
      </dsp:txBody>
      <dsp:txXfrm>
        <a:off x="5719311" y="1253829"/>
        <a:ext cx="1951989" cy="1542397"/>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4CEEA8B6-B3ED-4904-B22C-A26D82D728C9}" type="slidenum">
              <a:rPr lang="en-US" smtClean="0"/>
              <a:t>‹#›</a:t>
            </a:fld>
            <a:endParaRPr lang="en-US" dirty="0"/>
          </a:p>
        </p:txBody>
      </p:sp>
    </p:spTree>
    <p:extLst>
      <p:ext uri="{BB962C8B-B14F-4D97-AF65-F5344CB8AC3E}">
        <p14:creationId xmlns:p14="http://schemas.microsoft.com/office/powerpoint/2010/main" val="92587301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57F5483-3D27-485C-B2F6-7EA3628593CF}" type="slidenum">
              <a:rPr lang="en-US" smtClean="0"/>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Outcomes: Objectives expressed in language of “What would have been achieved by end of the time period.”</a:t>
            </a:r>
          </a:p>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a:t>
            </a:r>
            <a:r>
              <a:rPr lang="en-US" sz="1200" i="1" dirty="0" smtClean="0"/>
              <a:t>Example to discuss—</a:t>
            </a:r>
            <a:r>
              <a:rPr lang="en-GB" sz="1200" kern="1200" dirty="0" smtClean="0">
                <a:solidFill>
                  <a:schemeClr val="tx1"/>
                </a:solidFill>
                <a:effectLst/>
                <a:latin typeface="+mn-lt"/>
                <a:ea typeface="+mn-ea"/>
                <a:cs typeface="+mn-cs"/>
              </a:rPr>
              <a:t>accredited social health activist (</a:t>
            </a:r>
            <a:r>
              <a:rPr lang="en-US" sz="1200" i="0" dirty="0" smtClean="0"/>
              <a:t>ASHA) programme</a:t>
            </a:r>
            <a:r>
              <a:rPr lang="en-US" sz="1600" dirty="0" smtClean="0"/>
              <a:t>)</a:t>
            </a:r>
          </a:p>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213213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CHC = community health centre</a:t>
            </a:r>
          </a:p>
          <a:p>
            <a:r>
              <a:rPr lang="en-US" dirty="0" smtClean="0"/>
              <a:t>HMIS</a:t>
            </a:r>
            <a:r>
              <a:rPr lang="en-US" baseline="0" dirty="0" smtClean="0"/>
              <a:t> = health management information systems</a:t>
            </a:r>
            <a:endParaRPr lang="en-US" dirty="0" smtClean="0"/>
          </a:p>
          <a:p>
            <a:r>
              <a:rPr lang="en-US" dirty="0" smtClean="0"/>
              <a:t>IPHS = </a:t>
            </a:r>
            <a:r>
              <a:rPr lang="en-US" sz="1200" kern="1200" dirty="0" smtClean="0">
                <a:solidFill>
                  <a:schemeClr val="tx1"/>
                </a:solidFill>
                <a:effectLst/>
                <a:latin typeface="+mn-lt"/>
                <a:ea typeface="+mn-ea"/>
                <a:cs typeface="+mn-cs"/>
              </a:rPr>
              <a:t>Indian Public Health Standards</a:t>
            </a:r>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BCC programmes: </a:t>
            </a:r>
            <a:r>
              <a:rPr lang="en-GB" sz="1200" dirty="0" smtClean="0"/>
              <a:t>(may be written along with various programme components</a:t>
            </a:r>
            <a:r>
              <a:rPr lang="en-US" sz="1200" dirty="0" smtClean="0"/>
              <a:t>—</a:t>
            </a:r>
            <a:r>
              <a:rPr lang="en-GB" sz="1200" dirty="0" smtClean="0"/>
              <a:t>with a summary of all of it over here).</a:t>
            </a:r>
          </a:p>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NVBDCP = </a:t>
            </a:r>
            <a:r>
              <a:rPr lang="en-US" sz="1200" kern="1200" dirty="0" smtClean="0">
                <a:solidFill>
                  <a:schemeClr val="tx1"/>
                </a:solidFill>
                <a:effectLst/>
                <a:latin typeface="+mn-lt"/>
                <a:ea typeface="+mn-ea"/>
                <a:cs typeface="+mn-cs"/>
              </a:rPr>
              <a:t>National Vector-borne Disease Control Programme </a:t>
            </a:r>
            <a:endParaRPr lang="en-US" dirty="0" smtClean="0"/>
          </a:p>
          <a:p>
            <a:r>
              <a:rPr lang="en-US" dirty="0" smtClean="0"/>
              <a:t>RNTCP = </a:t>
            </a:r>
            <a:r>
              <a:rPr lang="en-US" sz="1200" kern="1200" dirty="0" smtClean="0">
                <a:solidFill>
                  <a:schemeClr val="tx1"/>
                </a:solidFill>
                <a:effectLst/>
                <a:latin typeface="+mn-lt"/>
                <a:ea typeface="+mn-ea"/>
                <a:cs typeface="+mn-cs"/>
              </a:rPr>
              <a:t>Revised National Tuberculosis Control Programme</a:t>
            </a:r>
            <a:endParaRPr lang="en-US" dirty="0" smtClean="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ICDS = </a:t>
            </a:r>
            <a:r>
              <a:rPr lang="en-US" sz="1200" kern="1200" dirty="0" smtClean="0">
                <a:solidFill>
                  <a:schemeClr val="tx1"/>
                </a:solidFill>
                <a:effectLst/>
                <a:latin typeface="+mn-lt"/>
                <a:ea typeface="+mn-ea"/>
                <a:cs typeface="+mn-cs"/>
              </a:rPr>
              <a:t>integrated child development services</a:t>
            </a:r>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09600" indent="-609600" eaLnBrk="1" hangingPunct="1">
              <a:lnSpc>
                <a:spcPct val="80000"/>
              </a:lnSpc>
            </a:pPr>
            <a:r>
              <a:rPr lang="en-GB" dirty="0" smtClean="0"/>
              <a:t>Gender and equity issues would be a part of each component</a:t>
            </a:r>
            <a:r>
              <a:rPr lang="en-US" sz="1200" dirty="0" smtClean="0"/>
              <a:t>—</a:t>
            </a:r>
            <a:r>
              <a:rPr lang="en-GB" dirty="0" smtClean="0"/>
              <a:t>but a separate discussion at the end of each section is desirable.</a:t>
            </a:r>
          </a:p>
          <a:p>
            <a:pPr marL="609600" indent="-609600" eaLnBrk="1" hangingPunct="1">
              <a:lnSpc>
                <a:spcPct val="80000"/>
              </a:lnSpc>
            </a:pPr>
            <a:r>
              <a:rPr lang="en-GB" dirty="0" smtClean="0"/>
              <a:t>Private sector interventions: This would also be a part of each chapter</a:t>
            </a:r>
            <a:r>
              <a:rPr lang="en-US" sz="1200" dirty="0" smtClean="0"/>
              <a:t>—</a:t>
            </a:r>
            <a:r>
              <a:rPr lang="en-GB" dirty="0" smtClean="0"/>
              <a:t>but this also needs to be addressed as a separate component that</a:t>
            </a:r>
            <a:r>
              <a:rPr lang="en-GB" baseline="0" dirty="0" smtClean="0"/>
              <a:t> </a:t>
            </a:r>
            <a:r>
              <a:rPr lang="en-GB" dirty="0" smtClean="0"/>
              <a:t>summarises the involvement in various components, spells out general measures—separate section—especially as regarding certain functions of regulation.</a:t>
            </a:r>
          </a:p>
          <a:p>
            <a:pPr marL="609600" indent="-609600" eaLnBrk="1" hangingPunct="1">
              <a:lnSpc>
                <a:spcPct val="80000"/>
              </a:lnSpc>
            </a:pPr>
            <a:r>
              <a:rPr lang="en-GB" dirty="0" smtClean="0"/>
              <a:t>Technical assistance requirements and other inputs needed from outside the district may also be summarised as a separate component. </a:t>
            </a:r>
          </a:p>
          <a:p>
            <a:pPr marL="609600" indent="-609600" eaLnBrk="1" hangingPunct="1">
              <a:lnSpc>
                <a:spcPct val="80000"/>
              </a:lnSpc>
            </a:pPr>
            <a:r>
              <a:rPr lang="en-GB" dirty="0" smtClean="0"/>
              <a:t>Further research studies/evaluation needed.</a:t>
            </a:r>
            <a:endParaRPr lang="en-US" dirty="0" smtClean="0"/>
          </a:p>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213213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028434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US" sz="1200" dirty="0" smtClean="0"/>
              <a:t>Societal in nature:</a:t>
            </a:r>
          </a:p>
          <a:p>
            <a:pPr eaLnBrk="1" hangingPunct="1">
              <a:lnSpc>
                <a:spcPct val="90000"/>
              </a:lnSpc>
            </a:pPr>
            <a:r>
              <a:rPr lang="en-US" sz="1200" dirty="0" smtClean="0"/>
              <a:t>Not necessarily measurable.</a:t>
            </a:r>
          </a:p>
          <a:p>
            <a:pPr eaLnBrk="1" hangingPunct="1">
              <a:lnSpc>
                <a:spcPct val="90000"/>
              </a:lnSpc>
            </a:pPr>
            <a:r>
              <a:rPr lang="en-US" sz="1200" dirty="0" smtClean="0"/>
              <a:t>Flow from vision document and societal goals—as well as from situation analysis. </a:t>
            </a:r>
          </a:p>
          <a:p>
            <a:pPr eaLnBrk="1" hangingPunct="1">
              <a:lnSpc>
                <a:spcPct val="90000"/>
              </a:lnSpc>
            </a:pPr>
            <a:r>
              <a:rPr lang="en-US" sz="1200" dirty="0" smtClean="0"/>
              <a:t>Responsive to people’s needs and demands—as articulated through their representatives—the political process—and directly by different sections. This is the  basis of democratic functioning.</a:t>
            </a:r>
          </a:p>
          <a:p>
            <a:pPr eaLnBrk="1" hangingPunct="1">
              <a:lnSpc>
                <a:spcPct val="90000"/>
              </a:lnSpc>
            </a:pPr>
            <a:r>
              <a:rPr lang="en-US" sz="1200" dirty="0" smtClean="0"/>
              <a:t>Example: Goals in reproductive and child health (RCH) (purpose).</a:t>
            </a:r>
          </a:p>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NRHM = National Rural Health Mission</a:t>
            </a:r>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AYUSH = </a:t>
            </a:r>
            <a:r>
              <a:rPr lang="en-GB" sz="1200" kern="1200" dirty="0" smtClean="0">
                <a:solidFill>
                  <a:schemeClr val="tx1"/>
                </a:solidFill>
                <a:effectLst/>
                <a:latin typeface="+mn-lt"/>
                <a:ea typeface="+mn-ea"/>
                <a:cs typeface="+mn-cs"/>
              </a:rPr>
              <a:t>Ayurveda, Yoga &amp; Naturopathy, Unani, Siddha and Homoeopathy</a:t>
            </a:r>
            <a:endParaRPr lang="en-US" sz="1200" kern="1200" dirty="0" smtClean="0">
              <a:solidFill>
                <a:schemeClr val="tx1"/>
              </a:solidFill>
              <a:effectLst/>
              <a:latin typeface="+mn-lt"/>
              <a:ea typeface="+mn-ea"/>
              <a:cs typeface="+mn-cs"/>
            </a:endParaRPr>
          </a:p>
        </p:txBody>
      </p:sp>
      <p:sp>
        <p:nvSpPr>
          <p:cNvPr id="4" name="Date Placeholder 3"/>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444264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smtClean="0"/>
              <a:t>The objectives relate to a programme:</a:t>
            </a:r>
          </a:p>
          <a:p>
            <a:pPr eaLnBrk="1" hangingPunct="1"/>
            <a:r>
              <a:rPr lang="en-US" sz="1200" dirty="0" smtClean="0"/>
              <a:t>The objective are decided based on goals and…</a:t>
            </a:r>
          </a:p>
          <a:p>
            <a:pPr eaLnBrk="1" hangingPunct="1"/>
            <a:r>
              <a:rPr lang="en-US" sz="1200" dirty="0" smtClean="0"/>
              <a:t>….based on situation analysis. (The programme is what we do now to move towards the goal from where we are situated now.)</a:t>
            </a:r>
          </a:p>
          <a:p>
            <a:pPr eaLnBrk="1" hangingPunct="1"/>
            <a:r>
              <a:rPr lang="en-US" sz="1200" dirty="0" smtClean="0"/>
              <a:t>More clearly defined—in terms of time-bound character.</a:t>
            </a:r>
          </a:p>
          <a:p>
            <a:endParaRPr lang="en-US" dirty="0" smtClean="0"/>
          </a:p>
          <a:p>
            <a:endParaRPr lang="en-US" dirty="0"/>
          </a:p>
        </p:txBody>
      </p:sp>
      <p:sp>
        <p:nvSpPr>
          <p:cNvPr id="6" name="Date Placeholder 5"/>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996605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C022EDAB-D402-4E38-9130-4B2E45C2AC72}" type="datetime1">
              <a:rPr lang="en-US" smtClean="0"/>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DDA0DE30-3F0C-4478-AF70-F03A65F59576}" type="datetime1">
              <a:rPr lang="en-US" smtClean="0"/>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19EB4C0E-9794-431E-8C8C-420A8FE4B0B7}" type="datetime1">
              <a:rPr lang="en-US" smtClean="0"/>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9DD5B525-D282-4B00-BE61-90C9103DDED7}" type="datetime1">
              <a:rPr lang="en-US" smtClean="0"/>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C313A3AF-F40D-46BC-9A64-62FA19948EFF}" type="datetime1">
              <a:rPr lang="en-US" smtClean="0"/>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3774CA33-C250-4B1A-B3D3-DA1D6692D348}" type="datetime1">
              <a:rPr lang="en-US" smtClean="0"/>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C260D74D-0F88-4E1B-BCE7-0D270CA7EE6A}" type="datetime1">
              <a:rPr lang="en-US" smtClean="0"/>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4A66F8FD-69C2-4531-BBE6-822B60FEE97B}" type="datetime1">
              <a:rPr lang="en-US" smtClean="0"/>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08146CF5-F28C-4F82-9C7F-226B2B92FFFB}" type="datetime1">
              <a:rPr lang="en-US" smtClean="0"/>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AC983F47-FBA0-40CA-A193-0F1F7292274D}" type="datetime1">
              <a:rPr lang="en-US" smtClean="0"/>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22D84C3F-EDE5-4C36-A575-6A3EE9049DC3}" type="datetime1">
              <a:rPr lang="en-US" smtClean="0"/>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D46DC878-DB9F-4F2D-96C8-95022E1F3627}" type="datetime1">
              <a:rPr lang="en-US" smtClean="0"/>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B0E3F491-7BE7-40C1-9AD0-6D60F2F4CD94}" type="datetime1">
              <a:rPr lang="en-US" smtClean="0"/>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7FF222E7-F837-4F8B-9569-114049196C9A}" type="datetime1">
              <a:rPr lang="en-US" smtClean="0"/>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20A7B31-21B9-463D-B3AE-1CC21F40F95F}" type="datetime1">
              <a:rPr lang="en-US" smtClean="0"/>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6D5443A9-5838-4C6C-9F91-F93D26188ACB}" type="datetime1">
              <a:rPr lang="en-US" smtClean="0"/>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65B169F0-BD46-4DAE-9D0A-5209C6A8D1C8}" type="datetime1">
              <a:rPr lang="en-US" smtClean="0"/>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8D90FD06-E7BC-4D80-A504-412627BF4676}" type="datetime1">
              <a:rPr lang="en-US" smtClean="0"/>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9A35FFD4-16D3-4C3D-90B3-9F2A6B8E2A6B}" type="datetime1">
              <a:rPr lang="en-US" smtClean="0"/>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ABB9BA60-E601-4B79-92FF-D5FD042F9A25}" type="datetime1">
              <a:rPr lang="en-US" smtClean="0"/>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7806588A-9E8B-4B79-9A9F-50976E9473A3}" type="datetime1">
              <a:rPr lang="en-US" smtClean="0"/>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A12B6073-69F4-448C-AFFE-AD7054E89A43}" type="datetime1">
              <a:rPr lang="en-US" smtClean="0"/>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AE9A7EDE-0319-4ED3-8584-F485AB4F7C1E}" type="datetime1">
              <a:rPr lang="en-US" smtClean="0"/>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57A6DA04-67C3-4DDA-B546-74A41DCCFEBD}" type="datetime1">
              <a:rPr lang="en-US" smtClean="0"/>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487850E4-E3B1-49B3-834E-AB27998AC9A9}" type="datetime1">
              <a:rPr lang="en-US" smtClean="0"/>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4B677557-F1D8-456F-AA38-8D699695A679}" type="datetime1">
              <a:rPr lang="en-US" smtClean="0"/>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FF58E58-AA34-4DD7-9E38-307A0F214163}" type="datetime1">
              <a:rPr lang="en-US" smtClean="0"/>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5F7D0E05-AA05-493A-A8DD-569E64B20B75}" type="datetime1">
              <a:rPr lang="en-US" smtClean="0"/>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0" y="2514600"/>
            <a:ext cx="5545834" cy="1600200"/>
          </a:xfrm>
        </p:spPr>
        <p:txBody>
          <a:bodyPr/>
          <a:lstStyle/>
          <a:p>
            <a:pPr>
              <a:spcAft>
                <a:spcPts val="1200"/>
              </a:spcAft>
            </a:pPr>
            <a:r>
              <a:rPr lang="en-US" sz="3600" dirty="0" smtClean="0"/>
              <a:t>Strategic Health Action </a:t>
            </a:r>
            <a:r>
              <a:rPr lang="en-US" sz="3600" dirty="0" smtClean="0"/>
              <a:t>Planning</a:t>
            </a:r>
            <a:br>
              <a:rPr lang="en-US" sz="3600" dirty="0" smtClean="0"/>
            </a:br>
            <a:r>
              <a:rPr lang="en-US" sz="2000" dirty="0" smtClean="0"/>
              <a:t>An </a:t>
            </a:r>
            <a:r>
              <a:rPr lang="en-US" sz="2000" dirty="0"/>
              <a:t>Overview of Technical Concepts</a:t>
            </a:r>
            <a:r>
              <a:rPr lang="en-US" sz="2800" dirty="0"/>
              <a:t/>
            </a:r>
            <a:br>
              <a:rPr lang="en-US" sz="2800" dirty="0"/>
            </a:br>
            <a:endParaRPr lang="en-US" sz="2800" dirty="0"/>
          </a:p>
        </p:txBody>
      </p:sp>
      <p:sp>
        <p:nvSpPr>
          <p:cNvPr id="22532" name="TextBox 3"/>
          <p:cNvSpPr txBox="1">
            <a:spLocks noChangeArrowheads="1"/>
          </p:cNvSpPr>
          <p:nvPr/>
        </p:nvSpPr>
        <p:spPr bwMode="auto">
          <a:xfrm>
            <a:off x="2667000" y="5867400"/>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Rafay Eajaz Hussain</a:t>
            </a:r>
            <a:endParaRPr lang="en-US" dirty="0">
              <a:solidFill>
                <a:schemeClr val="bg2"/>
              </a:solidFill>
              <a:latin typeface="Century Gothic" pitchFamily="34" charset="0"/>
              <a:cs typeface="Calibri" pitchFamily="34" charset="0"/>
            </a:endParaRPr>
          </a:p>
          <a:p>
            <a:pPr algn="r" eaLnBrk="1" hangingPunct="1"/>
            <a:r>
              <a:rPr lang="en-US" dirty="0" smtClean="0">
                <a:solidFill>
                  <a:schemeClr val="bg2"/>
                </a:solidFill>
                <a:latin typeface="Century Gothic" pitchFamily="34" charset="0"/>
                <a:cs typeface="Calibri" pitchFamily="34" charset="0"/>
              </a:rPr>
              <a:t>December 5,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05000"/>
            <a:ext cx="8407400" cy="4406900"/>
          </a:xfrm>
        </p:spPr>
        <p:txBody>
          <a:bodyPr>
            <a:normAutofit/>
          </a:bodyPr>
          <a:lstStyle/>
          <a:p>
            <a:pPr eaLnBrk="1" hangingPunct="1">
              <a:spcBef>
                <a:spcPts val="0"/>
              </a:spcBef>
              <a:spcAft>
                <a:spcPts val="1800"/>
              </a:spcAft>
            </a:pPr>
            <a:r>
              <a:rPr lang="en-US" sz="2000" dirty="0"/>
              <a:t>Access to integrated comprehensive primary </a:t>
            </a:r>
            <a:r>
              <a:rPr lang="en-US" sz="2000" dirty="0" smtClean="0"/>
              <a:t>healthcare</a:t>
            </a:r>
            <a:endParaRPr lang="en-US" sz="2000" dirty="0"/>
          </a:p>
          <a:p>
            <a:pPr eaLnBrk="1" hangingPunct="1">
              <a:spcBef>
                <a:spcPts val="0"/>
              </a:spcBef>
              <a:spcAft>
                <a:spcPts val="1800"/>
              </a:spcAft>
            </a:pPr>
            <a:r>
              <a:rPr lang="en-US" sz="2000" dirty="0" smtClean="0"/>
              <a:t>Population </a:t>
            </a:r>
            <a:r>
              <a:rPr lang="en-US" sz="2000" dirty="0" smtClean="0"/>
              <a:t>stabilisation</a:t>
            </a:r>
            <a:r>
              <a:rPr lang="en-US" sz="2000" dirty="0"/>
              <a:t>, </a:t>
            </a:r>
            <a:r>
              <a:rPr lang="en-US" sz="2000" dirty="0" smtClean="0"/>
              <a:t>gender </a:t>
            </a:r>
            <a:r>
              <a:rPr lang="en-US" sz="2000" dirty="0"/>
              <a:t>and demographic </a:t>
            </a:r>
            <a:r>
              <a:rPr lang="en-US" sz="2000" dirty="0" smtClean="0"/>
              <a:t>balance</a:t>
            </a:r>
            <a:endParaRPr lang="en-US" sz="2000" dirty="0"/>
          </a:p>
          <a:p>
            <a:pPr eaLnBrk="1" hangingPunct="1">
              <a:spcBef>
                <a:spcPts val="0"/>
              </a:spcBef>
              <a:spcAft>
                <a:spcPts val="1800"/>
              </a:spcAft>
            </a:pPr>
            <a:r>
              <a:rPr lang="en-US" sz="2000" dirty="0" smtClean="0"/>
              <a:t>Revitalisation </a:t>
            </a:r>
            <a:r>
              <a:rPr lang="en-US" sz="2000" dirty="0"/>
              <a:t>of local health traditions and mainstreaming </a:t>
            </a:r>
            <a:r>
              <a:rPr lang="en-US" sz="2000" dirty="0" smtClean="0"/>
              <a:t>AYUSH</a:t>
            </a:r>
            <a:endParaRPr lang="en-US" sz="2000" dirty="0"/>
          </a:p>
          <a:p>
            <a:pPr eaLnBrk="1" hangingPunct="1">
              <a:spcBef>
                <a:spcPts val="0"/>
              </a:spcBef>
              <a:spcAft>
                <a:spcPts val="1800"/>
              </a:spcAft>
            </a:pPr>
            <a:r>
              <a:rPr lang="en-US" sz="2000" dirty="0"/>
              <a:t>Promotion of healthy lifestyles</a:t>
            </a:r>
          </a:p>
          <a:p>
            <a:endParaRPr lang="en-US" dirty="0"/>
          </a:p>
        </p:txBody>
      </p:sp>
      <p:sp>
        <p:nvSpPr>
          <p:cNvPr id="3" name="Title 2"/>
          <p:cNvSpPr>
            <a:spLocks noGrp="1"/>
          </p:cNvSpPr>
          <p:nvPr>
            <p:ph type="title"/>
          </p:nvPr>
        </p:nvSpPr>
        <p:spPr/>
        <p:txBody>
          <a:bodyPr/>
          <a:lstStyle/>
          <a:p>
            <a:pPr algn="ctr"/>
            <a:r>
              <a:rPr lang="en-US" dirty="0"/>
              <a:t>NRHM goals</a:t>
            </a:r>
          </a:p>
        </p:txBody>
      </p:sp>
    </p:spTree>
    <p:extLst>
      <p:ext uri="{BB962C8B-B14F-4D97-AF65-F5344CB8AC3E}">
        <p14:creationId xmlns:p14="http://schemas.microsoft.com/office/powerpoint/2010/main" val="3346547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86922501"/>
              </p:ext>
            </p:extLst>
          </p:nvPr>
        </p:nvGraphicFramePr>
        <p:xfrm>
          <a:off x="152400" y="1828800"/>
          <a:ext cx="87630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pPr algn="ctr"/>
            <a:r>
              <a:rPr lang="en-US" dirty="0" smtClean="0"/>
              <a:t>Defining objectives</a:t>
            </a:r>
            <a:endParaRPr lang="en-US" dirty="0"/>
          </a:p>
        </p:txBody>
      </p:sp>
    </p:spTree>
    <p:extLst>
      <p:ext uri="{BB962C8B-B14F-4D97-AF65-F5344CB8AC3E}">
        <p14:creationId xmlns:p14="http://schemas.microsoft.com/office/powerpoint/2010/main" val="3999097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00200" y="2057400"/>
            <a:ext cx="5791200" cy="3005137"/>
          </a:xfrm>
        </p:spPr>
        <p:txBody>
          <a:bodyPr/>
          <a:lstStyle/>
          <a:p>
            <a:pPr marL="45720" indent="0" algn="ctr" eaLnBrk="1" fontAlgn="auto" hangingPunct="1">
              <a:spcAft>
                <a:spcPts val="0"/>
              </a:spcAft>
              <a:buNone/>
              <a:defRPr/>
            </a:pPr>
            <a:endParaRPr lang="en-US" sz="3600" dirty="0" smtClean="0"/>
          </a:p>
          <a:p>
            <a:pPr marL="45720" indent="0" algn="ctr" eaLnBrk="1" fontAlgn="auto" hangingPunct="1">
              <a:spcAft>
                <a:spcPts val="0"/>
              </a:spcAft>
              <a:buNone/>
              <a:defRPr/>
            </a:pPr>
            <a:r>
              <a:rPr lang="en-US" sz="2800" dirty="0" smtClean="0"/>
              <a:t>Objectives defining “What </a:t>
            </a:r>
            <a:r>
              <a:rPr lang="en-US" sz="2800" dirty="0"/>
              <a:t>would have been achieved by </a:t>
            </a:r>
            <a:r>
              <a:rPr lang="en-US" sz="2800" dirty="0" smtClean="0"/>
              <a:t>the end </a:t>
            </a:r>
            <a:r>
              <a:rPr lang="en-US" sz="2800" dirty="0"/>
              <a:t>of the time period.”</a:t>
            </a:r>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Outcomes</a:t>
            </a:r>
            <a:endParaRPr lang="en-US" dirty="0"/>
          </a:p>
        </p:txBody>
      </p:sp>
    </p:spTree>
    <p:extLst>
      <p:ext uri="{BB962C8B-B14F-4D97-AF65-F5344CB8AC3E}">
        <p14:creationId xmlns:p14="http://schemas.microsoft.com/office/powerpoint/2010/main" val="7889825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17700"/>
            <a:ext cx="8407400" cy="4406900"/>
          </a:xfrm>
        </p:spPr>
        <p:txBody>
          <a:bodyPr/>
          <a:lstStyle/>
          <a:p>
            <a:pPr eaLnBrk="1" hangingPunct="1">
              <a:lnSpc>
                <a:spcPct val="90000"/>
              </a:lnSpc>
              <a:spcBef>
                <a:spcPts val="0"/>
              </a:spcBef>
              <a:spcAft>
                <a:spcPts val="1800"/>
              </a:spcAft>
            </a:pPr>
            <a:r>
              <a:rPr lang="en-GB" sz="2000" b="1" dirty="0" smtClean="0"/>
              <a:t>S</a:t>
            </a:r>
            <a:r>
              <a:rPr lang="en-GB" sz="2000" dirty="0"/>
              <a:t>—</a:t>
            </a:r>
            <a:r>
              <a:rPr lang="en-GB" sz="2000" dirty="0" smtClean="0"/>
              <a:t>SPECIFIC</a:t>
            </a:r>
            <a:r>
              <a:rPr lang="en-GB" sz="2000" b="1" dirty="0" smtClean="0"/>
              <a:t>:</a:t>
            </a:r>
            <a:r>
              <a:rPr lang="en-GB" sz="2000" dirty="0"/>
              <a:t>	</a:t>
            </a:r>
            <a:r>
              <a:rPr lang="en-GB" sz="2000" dirty="0" smtClean="0"/>
              <a:t>	Everyone </a:t>
            </a:r>
            <a:r>
              <a:rPr lang="en-GB" sz="2000" dirty="0"/>
              <a:t>should interpret </a:t>
            </a:r>
            <a:r>
              <a:rPr lang="en-GB" sz="2000" dirty="0" smtClean="0"/>
              <a:t>it 				the same </a:t>
            </a:r>
            <a:r>
              <a:rPr lang="en-GB" sz="2000" dirty="0"/>
              <a:t>way.</a:t>
            </a:r>
          </a:p>
          <a:p>
            <a:pPr eaLnBrk="1" hangingPunct="1">
              <a:lnSpc>
                <a:spcPct val="90000"/>
              </a:lnSpc>
              <a:spcBef>
                <a:spcPts val="0"/>
              </a:spcBef>
              <a:spcAft>
                <a:spcPts val="1800"/>
              </a:spcAft>
            </a:pPr>
            <a:r>
              <a:rPr lang="en-GB" sz="2000" b="1" dirty="0" smtClean="0"/>
              <a:t>M—</a:t>
            </a:r>
            <a:r>
              <a:rPr lang="en-GB" sz="2000" dirty="0" smtClean="0"/>
              <a:t>MEASURABLE</a:t>
            </a:r>
            <a:r>
              <a:rPr lang="en-GB" sz="2000" dirty="0" smtClean="0"/>
              <a:t>:</a:t>
            </a:r>
            <a:r>
              <a:rPr lang="en-GB" sz="2000" dirty="0"/>
              <a:t>	An objective as different from </a:t>
            </a:r>
            <a:r>
              <a:rPr lang="en-GB" sz="2000" dirty="0" smtClean="0"/>
              <a:t>				a </a:t>
            </a:r>
            <a:r>
              <a:rPr lang="en-GB" sz="2000" dirty="0"/>
              <a:t>goal is clearly measurable.</a:t>
            </a:r>
          </a:p>
          <a:p>
            <a:pPr eaLnBrk="1" hangingPunct="1">
              <a:lnSpc>
                <a:spcPct val="90000"/>
              </a:lnSpc>
              <a:spcBef>
                <a:spcPts val="0"/>
              </a:spcBef>
              <a:spcAft>
                <a:spcPts val="1800"/>
              </a:spcAft>
            </a:pPr>
            <a:r>
              <a:rPr lang="en-GB" sz="2000" b="1" dirty="0" smtClean="0"/>
              <a:t>A</a:t>
            </a:r>
            <a:r>
              <a:rPr lang="en-GB" sz="2000" dirty="0"/>
              <a:t>—</a:t>
            </a:r>
            <a:r>
              <a:rPr lang="en-GB" sz="2000" dirty="0" smtClean="0"/>
              <a:t>APPROPRIATE</a:t>
            </a:r>
            <a:r>
              <a:rPr lang="en-GB" sz="2000" dirty="0" smtClean="0"/>
              <a:t>: </a:t>
            </a:r>
            <a:r>
              <a:rPr lang="en-GB" sz="2000" dirty="0"/>
              <a:t>	It should </a:t>
            </a:r>
            <a:r>
              <a:rPr lang="en-GB" sz="2000" dirty="0" smtClean="0"/>
              <a:t>relate directly </a:t>
            </a:r>
            <a:r>
              <a:rPr lang="en-GB" sz="2000" dirty="0"/>
              <a:t>to the </a:t>
            </a:r>
            <a:r>
              <a:rPr lang="en-GB" sz="2000" dirty="0" smtClean="0"/>
              <a:t>				programme.</a:t>
            </a:r>
          </a:p>
          <a:p>
            <a:pPr eaLnBrk="1" hangingPunct="1">
              <a:lnSpc>
                <a:spcPct val="90000"/>
              </a:lnSpc>
              <a:spcBef>
                <a:spcPts val="0"/>
              </a:spcBef>
              <a:spcAft>
                <a:spcPts val="1800"/>
              </a:spcAft>
            </a:pPr>
            <a:r>
              <a:rPr lang="en-GB" sz="2000" b="1" dirty="0" smtClean="0"/>
              <a:t>R</a:t>
            </a:r>
            <a:r>
              <a:rPr lang="en-GB" sz="2000" dirty="0"/>
              <a:t>—</a:t>
            </a:r>
            <a:r>
              <a:rPr lang="en-GB" sz="2000" dirty="0" smtClean="0"/>
              <a:t>REALISTIC</a:t>
            </a:r>
            <a:r>
              <a:rPr lang="en-GB" sz="2000" dirty="0" smtClean="0"/>
              <a:t>: 	</a:t>
            </a:r>
            <a:r>
              <a:rPr lang="en-GB" sz="2000" dirty="0" smtClean="0"/>
              <a:t>	It </a:t>
            </a:r>
            <a:r>
              <a:rPr lang="en-GB" sz="2000" dirty="0" smtClean="0"/>
              <a:t>should be possible to 				</a:t>
            </a:r>
            <a:r>
              <a:rPr lang="en-GB" sz="2000" dirty="0" smtClean="0"/>
              <a:t>	achieve </a:t>
            </a:r>
            <a:r>
              <a:rPr lang="en-GB" sz="2000" dirty="0" smtClean="0"/>
              <a:t>this objective. </a:t>
            </a:r>
          </a:p>
          <a:p>
            <a:pPr eaLnBrk="1" hangingPunct="1">
              <a:lnSpc>
                <a:spcPct val="90000"/>
              </a:lnSpc>
              <a:spcBef>
                <a:spcPts val="0"/>
              </a:spcBef>
              <a:spcAft>
                <a:spcPts val="1800"/>
              </a:spcAft>
            </a:pPr>
            <a:r>
              <a:rPr lang="en-GB" sz="2000" b="1" dirty="0" smtClean="0"/>
              <a:t>T</a:t>
            </a:r>
            <a:r>
              <a:rPr lang="en-GB" sz="2000" dirty="0"/>
              <a:t>—</a:t>
            </a:r>
            <a:r>
              <a:rPr lang="en-GB" sz="2000" dirty="0" smtClean="0"/>
              <a:t>TIME </a:t>
            </a:r>
            <a:r>
              <a:rPr lang="en-GB" sz="2000" dirty="0" smtClean="0"/>
              <a:t>BOUND:	</a:t>
            </a:r>
            <a:r>
              <a:rPr lang="en-GB" sz="2000" dirty="0" smtClean="0"/>
              <a:t>	It </a:t>
            </a:r>
            <a:r>
              <a:rPr lang="en-GB" sz="2000" dirty="0" smtClean="0"/>
              <a:t>should be possible to 				</a:t>
            </a:r>
            <a:r>
              <a:rPr lang="en-GB" sz="2000" dirty="0" smtClean="0"/>
              <a:t>	achieve </a:t>
            </a:r>
            <a:r>
              <a:rPr lang="en-GB" sz="2000" dirty="0" smtClean="0"/>
              <a:t>this within the stated 				timeframe. </a:t>
            </a:r>
            <a:endParaRPr lang="en-US" sz="2000" dirty="0" smtClean="0"/>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Making </a:t>
            </a:r>
            <a:r>
              <a:rPr lang="en-US" dirty="0" smtClean="0"/>
              <a:t>objectives and outcomes ‘SMART’</a:t>
            </a:r>
            <a:endParaRPr lang="en-US" dirty="0"/>
          </a:p>
        </p:txBody>
      </p:sp>
    </p:spTree>
    <p:extLst>
      <p:ext uri="{BB962C8B-B14F-4D97-AF65-F5344CB8AC3E}">
        <p14:creationId xmlns:p14="http://schemas.microsoft.com/office/powerpoint/2010/main" val="7889825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833937"/>
          </a:xfrm>
        </p:spPr>
        <p:txBody>
          <a:bodyPr>
            <a:normAutofit lnSpcReduction="10000"/>
          </a:bodyPr>
          <a:lstStyle/>
          <a:p>
            <a:pPr eaLnBrk="1" hangingPunct="1">
              <a:lnSpc>
                <a:spcPct val="110000"/>
              </a:lnSpc>
              <a:spcBef>
                <a:spcPts val="0"/>
              </a:spcBef>
              <a:spcAft>
                <a:spcPts val="1800"/>
              </a:spcAft>
            </a:pPr>
            <a:r>
              <a:rPr lang="en-US" sz="2000" dirty="0" smtClean="0"/>
              <a:t>Where do we stand with respect to </a:t>
            </a:r>
            <a:r>
              <a:rPr lang="en-US" sz="2000" dirty="0"/>
              <a:t>our </a:t>
            </a:r>
            <a:r>
              <a:rPr lang="en-US" sz="2000" dirty="0" smtClean="0"/>
              <a:t>goals—health </a:t>
            </a:r>
            <a:r>
              <a:rPr lang="en-US" sz="2000" dirty="0"/>
              <a:t>status indicators</a:t>
            </a:r>
            <a:r>
              <a:rPr lang="en-US" sz="2000" dirty="0" smtClean="0"/>
              <a:t>?</a:t>
            </a:r>
            <a:endParaRPr lang="en-US" sz="2000" dirty="0" smtClean="0"/>
          </a:p>
          <a:p>
            <a:pPr eaLnBrk="1" hangingPunct="1">
              <a:lnSpc>
                <a:spcPct val="110000"/>
              </a:lnSpc>
              <a:spcBef>
                <a:spcPts val="0"/>
              </a:spcBef>
              <a:spcAft>
                <a:spcPts val="1800"/>
              </a:spcAft>
            </a:pPr>
            <a:r>
              <a:rPr lang="en-US" sz="2000" dirty="0" smtClean="0"/>
              <a:t>What </a:t>
            </a:r>
            <a:r>
              <a:rPr lang="en-US" sz="2000" dirty="0"/>
              <a:t>are the outcomes of strategies to achieve these </a:t>
            </a:r>
            <a:r>
              <a:rPr lang="en-US" sz="2000" dirty="0" smtClean="0"/>
              <a:t>goals</a:t>
            </a:r>
            <a:r>
              <a:rPr lang="en-US" sz="2000" dirty="0" smtClean="0"/>
              <a:t>?</a:t>
            </a:r>
            <a:endParaRPr lang="en-US" sz="2000" dirty="0" smtClean="0"/>
          </a:p>
          <a:p>
            <a:pPr eaLnBrk="1" hangingPunct="1">
              <a:lnSpc>
                <a:spcPct val="110000"/>
              </a:lnSpc>
              <a:spcBef>
                <a:spcPts val="0"/>
              </a:spcBef>
              <a:spcAft>
                <a:spcPts val="1800"/>
              </a:spcAft>
            </a:pPr>
            <a:r>
              <a:rPr lang="en-US" sz="2000" dirty="0" smtClean="0"/>
              <a:t>What </a:t>
            </a:r>
            <a:r>
              <a:rPr lang="en-US" sz="2000" dirty="0"/>
              <a:t>are the constraints in </a:t>
            </a:r>
            <a:r>
              <a:rPr lang="en-US" sz="2000" dirty="0" smtClean="0"/>
              <a:t>implementing these strategies? </a:t>
            </a:r>
          </a:p>
          <a:p>
            <a:pPr eaLnBrk="1" hangingPunct="1">
              <a:lnSpc>
                <a:spcPct val="110000"/>
              </a:lnSpc>
              <a:spcBef>
                <a:spcPts val="0"/>
              </a:spcBef>
              <a:spcAft>
                <a:spcPts val="1800"/>
              </a:spcAft>
            </a:pPr>
            <a:r>
              <a:rPr lang="en-US" sz="2000" dirty="0" smtClean="0"/>
              <a:t>What </a:t>
            </a:r>
            <a:r>
              <a:rPr lang="en-US" sz="2000" dirty="0"/>
              <a:t>is the status of </a:t>
            </a:r>
            <a:r>
              <a:rPr lang="en-US" sz="2000" dirty="0" smtClean="0"/>
              <a:t>human resources, infrastructure, </a:t>
            </a:r>
            <a:r>
              <a:rPr lang="en-US" sz="2000" dirty="0"/>
              <a:t>etc</a:t>
            </a:r>
            <a:r>
              <a:rPr lang="en-US" sz="2000" dirty="0" smtClean="0"/>
              <a:t>.</a:t>
            </a:r>
            <a:endParaRPr lang="en-US" sz="2000" dirty="0" smtClean="0"/>
          </a:p>
          <a:p>
            <a:pPr eaLnBrk="1" hangingPunct="1">
              <a:lnSpc>
                <a:spcPct val="110000"/>
              </a:lnSpc>
              <a:spcBef>
                <a:spcPts val="0"/>
              </a:spcBef>
              <a:spcAft>
                <a:spcPts val="1800"/>
              </a:spcAft>
            </a:pPr>
            <a:r>
              <a:rPr lang="en-US" sz="2000" dirty="0" smtClean="0"/>
              <a:t>Quality standards and issues.</a:t>
            </a:r>
            <a:endParaRPr lang="en-US" sz="2000" dirty="0"/>
          </a:p>
          <a:p>
            <a:pPr marL="274320" eaLnBrk="1" fontAlgn="auto" hangingPunct="1">
              <a:lnSpc>
                <a:spcPct val="110000"/>
              </a:lnSpc>
              <a:spcAft>
                <a:spcPts val="180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S</a:t>
            </a:r>
            <a:r>
              <a:rPr lang="en-US" dirty="0" smtClean="0"/>
              <a:t>ituation </a:t>
            </a:r>
            <a:r>
              <a:rPr lang="en-US" dirty="0"/>
              <a:t>analysis</a:t>
            </a:r>
          </a:p>
        </p:txBody>
      </p:sp>
    </p:spTree>
    <p:extLst>
      <p:ext uri="{BB962C8B-B14F-4D97-AF65-F5344CB8AC3E}">
        <p14:creationId xmlns:p14="http://schemas.microsoft.com/office/powerpoint/2010/main" val="788982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841500"/>
            <a:ext cx="8407400" cy="4406900"/>
          </a:xfrm>
        </p:spPr>
        <p:txBody>
          <a:bodyPr>
            <a:normAutofit/>
          </a:bodyPr>
          <a:lstStyle/>
          <a:p>
            <a:pPr marL="274320" eaLnBrk="1" fontAlgn="auto" hangingPunct="1">
              <a:spcBef>
                <a:spcPts val="0"/>
              </a:spcBef>
              <a:spcAft>
                <a:spcPts val="1800"/>
              </a:spcAft>
              <a:defRPr/>
            </a:pPr>
            <a:r>
              <a:rPr lang="en-US" sz="2000" dirty="0" smtClean="0"/>
              <a:t>Choice of strategies to achieve the </a:t>
            </a:r>
            <a:r>
              <a:rPr lang="en-US" sz="2000" dirty="0" smtClean="0"/>
              <a:t>objectives</a:t>
            </a:r>
            <a:endParaRPr lang="en-US" sz="2000" dirty="0" smtClean="0"/>
          </a:p>
          <a:p>
            <a:pPr eaLnBrk="1" hangingPunct="1">
              <a:spcBef>
                <a:spcPts val="0"/>
              </a:spcBef>
              <a:spcAft>
                <a:spcPts val="600"/>
              </a:spcAft>
            </a:pPr>
            <a:r>
              <a:rPr lang="en-US" sz="2000" dirty="0" smtClean="0"/>
              <a:t>Are </a:t>
            </a:r>
            <a:r>
              <a:rPr lang="en-US" sz="2000" dirty="0"/>
              <a:t>these </a:t>
            </a:r>
            <a:r>
              <a:rPr lang="en-US" sz="2000" dirty="0" smtClean="0"/>
              <a:t>strategies: </a:t>
            </a:r>
            <a:endParaRPr lang="en-US" sz="2000" dirty="0"/>
          </a:p>
          <a:p>
            <a:pPr lvl="1" eaLnBrk="1" hangingPunct="1">
              <a:spcBef>
                <a:spcPts val="0"/>
              </a:spcBef>
              <a:spcAft>
                <a:spcPts val="600"/>
              </a:spcAft>
            </a:pPr>
            <a:r>
              <a:rPr lang="en-US" sz="1800" dirty="0"/>
              <a:t>Technically sound?</a:t>
            </a:r>
          </a:p>
          <a:p>
            <a:pPr lvl="1" eaLnBrk="1" hangingPunct="1">
              <a:spcBef>
                <a:spcPts val="0"/>
              </a:spcBef>
              <a:spcAft>
                <a:spcPts val="600"/>
              </a:spcAft>
            </a:pPr>
            <a:r>
              <a:rPr lang="en-US" sz="1800" dirty="0" smtClean="0"/>
              <a:t>Feasible with respect to capability </a:t>
            </a:r>
            <a:r>
              <a:rPr lang="en-US" sz="1800" dirty="0"/>
              <a:t>and </a:t>
            </a:r>
            <a:r>
              <a:rPr lang="en-US" sz="1800" dirty="0" smtClean="0"/>
              <a:t>manpower? </a:t>
            </a:r>
            <a:endParaRPr lang="en-US" sz="1800" dirty="0"/>
          </a:p>
          <a:p>
            <a:pPr lvl="1" eaLnBrk="1" hangingPunct="1">
              <a:spcBef>
                <a:spcPts val="0"/>
              </a:spcBef>
              <a:spcAft>
                <a:spcPts val="600"/>
              </a:spcAft>
            </a:pPr>
            <a:r>
              <a:rPr lang="en-US" sz="1800" dirty="0" smtClean="0"/>
              <a:t>Feasible </a:t>
            </a:r>
            <a:r>
              <a:rPr lang="en-US" sz="1800" dirty="0"/>
              <a:t>with respect to </a:t>
            </a:r>
            <a:r>
              <a:rPr lang="en-US" sz="1800" dirty="0" smtClean="0"/>
              <a:t>budget? </a:t>
            </a:r>
            <a:endParaRPr lang="en-US" sz="1800" dirty="0"/>
          </a:p>
          <a:p>
            <a:pPr lvl="1" eaLnBrk="1" hangingPunct="1">
              <a:spcBef>
                <a:spcPts val="0"/>
              </a:spcBef>
              <a:spcAft>
                <a:spcPts val="600"/>
              </a:spcAft>
            </a:pPr>
            <a:r>
              <a:rPr lang="en-US" sz="1800" dirty="0"/>
              <a:t>G</a:t>
            </a:r>
            <a:r>
              <a:rPr lang="en-US" sz="1800" dirty="0" smtClean="0"/>
              <a:t>eared to manage the </a:t>
            </a:r>
            <a:r>
              <a:rPr lang="en-US" sz="1800" dirty="0"/>
              <a:t>identified constraints?</a:t>
            </a:r>
          </a:p>
          <a:p>
            <a:pPr marL="45720" indent="0" eaLnBrk="1" fontAlgn="auto" hangingPunct="1">
              <a:spcAft>
                <a:spcPts val="0"/>
              </a:spcAft>
              <a:buNone/>
              <a:defRPr/>
            </a:pP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Achieving objectives</a:t>
            </a:r>
            <a:endParaRPr lang="en-US" dirty="0"/>
          </a:p>
        </p:txBody>
      </p:sp>
    </p:spTree>
    <p:extLst>
      <p:ext uri="{BB962C8B-B14F-4D97-AF65-F5344CB8AC3E}">
        <p14:creationId xmlns:p14="http://schemas.microsoft.com/office/powerpoint/2010/main" val="16994146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eaLnBrk="1" hangingPunct="1"/>
            <a:r>
              <a:rPr lang="en-US" dirty="0"/>
              <a:t>What are the possible strategies</a:t>
            </a:r>
            <a:r>
              <a:rPr lang="en-US" dirty="0" smtClean="0"/>
              <a:t>?</a:t>
            </a:r>
          </a:p>
          <a:p>
            <a:pPr marL="44450" indent="0" eaLnBrk="1" hangingPunct="1">
              <a:buNone/>
            </a:pPr>
            <a:endParaRPr lang="en-US" dirty="0" smtClean="0"/>
          </a:p>
          <a:p>
            <a:pPr eaLnBrk="1" hangingPunct="1"/>
            <a:r>
              <a:rPr lang="en-US" dirty="0" smtClean="0"/>
              <a:t>How </a:t>
            </a:r>
            <a:r>
              <a:rPr lang="en-US" dirty="0"/>
              <a:t>does one choose </a:t>
            </a:r>
            <a:r>
              <a:rPr lang="en-US" dirty="0" smtClean="0"/>
              <a:t>between them?</a:t>
            </a:r>
            <a:endParaRPr lang="en-US" dirty="0"/>
          </a:p>
          <a:p>
            <a:pPr lvl="1" eaLnBrk="1" hangingPunct="1"/>
            <a:r>
              <a:rPr lang="en-US" dirty="0" smtClean="0"/>
              <a:t>Evidence based</a:t>
            </a:r>
            <a:endParaRPr lang="en-US" dirty="0"/>
          </a:p>
          <a:p>
            <a:pPr lvl="1" eaLnBrk="1" hangingPunct="1"/>
            <a:r>
              <a:rPr lang="en-US" dirty="0" smtClean="0"/>
              <a:t>Context/situation based</a:t>
            </a:r>
            <a:endParaRPr lang="en-US" dirty="0"/>
          </a:p>
          <a:p>
            <a:pPr lvl="1" eaLnBrk="1" hangingPunct="1"/>
            <a:r>
              <a:rPr lang="en-US" dirty="0" smtClean="0"/>
              <a:t>Resource based</a:t>
            </a:r>
            <a:endParaRPr lang="en-US" dirty="0"/>
          </a:p>
          <a:p>
            <a:pPr eaLnBrk="1" hangingPunct="1">
              <a:buFont typeface="Wingdings" pitchFamily="2" charset="2"/>
              <a:buNone/>
            </a:pPr>
            <a:endParaRPr lang="en-US" sz="2200" i="1" dirty="0" smtClean="0"/>
          </a:p>
          <a:p>
            <a:pPr algn="ctr" eaLnBrk="1" hangingPunct="1">
              <a:buFont typeface="Wingdings" pitchFamily="2" charset="2"/>
              <a:buNone/>
            </a:pPr>
            <a:r>
              <a:rPr lang="en-US" b="1" dirty="0" smtClean="0"/>
              <a:t>Can </a:t>
            </a:r>
            <a:r>
              <a:rPr lang="en-US" b="1" dirty="0"/>
              <a:t>one avoid choosing between them? Is it enough to focus on one or two strategies?</a:t>
            </a:r>
          </a:p>
          <a:p>
            <a:pPr marL="45720" indent="0" eaLnBrk="1" fontAlgn="auto" hangingPunct="1">
              <a:spcAft>
                <a:spcPts val="0"/>
              </a:spcAft>
              <a:buNone/>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Child </a:t>
            </a:r>
            <a:r>
              <a:rPr lang="en-US" dirty="0" smtClean="0"/>
              <a:t>survival strategies</a:t>
            </a:r>
            <a:endParaRPr lang="en-US" dirty="0"/>
          </a:p>
        </p:txBody>
      </p:sp>
    </p:spTree>
    <p:extLst>
      <p:ext uri="{BB962C8B-B14F-4D97-AF65-F5344CB8AC3E}">
        <p14:creationId xmlns:p14="http://schemas.microsoft.com/office/powerpoint/2010/main" val="16994146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eaLnBrk="1" hangingPunct="1">
              <a:lnSpc>
                <a:spcPct val="90000"/>
              </a:lnSpc>
            </a:pPr>
            <a:r>
              <a:rPr lang="en-US" dirty="0"/>
              <a:t>Observable </a:t>
            </a:r>
            <a:r>
              <a:rPr lang="en-US" dirty="0" smtClean="0"/>
              <a:t>measures </a:t>
            </a:r>
            <a:r>
              <a:rPr lang="en-US" dirty="0"/>
              <a:t>of </a:t>
            </a:r>
            <a:r>
              <a:rPr lang="en-US" dirty="0" smtClean="0"/>
              <a:t>how </a:t>
            </a:r>
            <a:r>
              <a:rPr lang="en-US" dirty="0"/>
              <a:t>well we are doing with respect to </a:t>
            </a:r>
            <a:r>
              <a:rPr lang="en-US" dirty="0" smtClean="0"/>
              <a:t>a </a:t>
            </a:r>
            <a:r>
              <a:rPr lang="en-US" dirty="0"/>
              <a:t>specific </a:t>
            </a:r>
            <a:r>
              <a:rPr lang="en-US" dirty="0" smtClean="0"/>
              <a:t>criterion—such as </a:t>
            </a:r>
            <a:r>
              <a:rPr lang="en-US" dirty="0"/>
              <a:t>quality, effectiveness of the </a:t>
            </a:r>
            <a:r>
              <a:rPr lang="en-US" dirty="0" smtClean="0"/>
              <a:t>programme—against </a:t>
            </a:r>
            <a:r>
              <a:rPr lang="en-US" dirty="0"/>
              <a:t>the expected objective</a:t>
            </a:r>
            <a:r>
              <a:rPr lang="en-US" dirty="0" smtClean="0"/>
              <a:t>.</a:t>
            </a:r>
          </a:p>
          <a:p>
            <a:pPr eaLnBrk="1" hangingPunct="1">
              <a:lnSpc>
                <a:spcPct val="90000"/>
              </a:lnSpc>
            </a:pPr>
            <a:endParaRPr lang="en-US" dirty="0" smtClean="0"/>
          </a:p>
          <a:p>
            <a:pPr eaLnBrk="1" hangingPunct="1">
              <a:lnSpc>
                <a:spcPct val="90000"/>
              </a:lnSpc>
            </a:pPr>
            <a:r>
              <a:rPr lang="en-US" dirty="0" smtClean="0"/>
              <a:t>Essential </a:t>
            </a:r>
            <a:r>
              <a:rPr lang="en-US" dirty="0"/>
              <a:t>for monitoring and </a:t>
            </a:r>
            <a:r>
              <a:rPr lang="en-US" dirty="0" smtClean="0"/>
              <a:t>evaluation</a:t>
            </a:r>
            <a:r>
              <a:rPr lang="en-US" dirty="0"/>
              <a:t>—</a:t>
            </a:r>
            <a:r>
              <a:rPr lang="en-US" dirty="0" smtClean="0"/>
              <a:t>and </a:t>
            </a:r>
            <a:r>
              <a:rPr lang="en-US" dirty="0"/>
              <a:t>therefore for planning too.</a:t>
            </a:r>
          </a:p>
          <a:p>
            <a:pPr eaLnBrk="1" hangingPunct="1">
              <a:lnSpc>
                <a:spcPct val="90000"/>
              </a:lnSpc>
            </a:pPr>
            <a:endParaRPr lang="en-US" dirty="0" smtClean="0"/>
          </a:p>
          <a:p>
            <a:pPr eaLnBrk="1" hangingPunct="1">
              <a:lnSpc>
                <a:spcPct val="90000"/>
              </a:lnSpc>
            </a:pPr>
            <a:r>
              <a:rPr lang="en-US" dirty="0" smtClean="0"/>
              <a:t>Can indicators be </a:t>
            </a:r>
            <a:r>
              <a:rPr lang="en-US" dirty="0"/>
              <a:t>achieved without achieving objectives?</a:t>
            </a:r>
          </a:p>
          <a:p>
            <a:pPr marL="45720" indent="0" eaLnBrk="1" fontAlgn="auto" hangingPunct="1">
              <a:spcAft>
                <a:spcPts val="0"/>
              </a:spcAft>
              <a:buNone/>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Indicators</a:t>
            </a:r>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833937"/>
          </a:xfrm>
        </p:spPr>
        <p:txBody>
          <a:bodyPr>
            <a:normAutofit fontScale="92500" lnSpcReduction="10000"/>
          </a:bodyPr>
          <a:lstStyle/>
          <a:p>
            <a:pPr eaLnBrk="1" hangingPunct="1">
              <a:lnSpc>
                <a:spcPct val="90000"/>
              </a:lnSpc>
            </a:pPr>
            <a:r>
              <a:rPr lang="en-US" b="1" dirty="0" smtClean="0"/>
              <a:t>VALID		</a:t>
            </a:r>
            <a:r>
              <a:rPr lang="en-US" dirty="0" smtClean="0"/>
              <a:t>: 	Measures </a:t>
            </a:r>
            <a:r>
              <a:rPr lang="en-US" dirty="0"/>
              <a:t>what it is </a:t>
            </a:r>
            <a:r>
              <a:rPr lang="en-US" dirty="0" smtClean="0"/>
              <a:t>supposed 				to measure</a:t>
            </a:r>
          </a:p>
          <a:p>
            <a:pPr eaLnBrk="1" hangingPunct="1">
              <a:lnSpc>
                <a:spcPct val="90000"/>
              </a:lnSpc>
            </a:pPr>
            <a:endParaRPr lang="en-US" dirty="0"/>
          </a:p>
          <a:p>
            <a:pPr eaLnBrk="1" hangingPunct="1">
              <a:lnSpc>
                <a:spcPct val="90000"/>
              </a:lnSpc>
            </a:pPr>
            <a:r>
              <a:rPr lang="en-US" b="1" dirty="0" smtClean="0"/>
              <a:t>REPLICABLE	</a:t>
            </a:r>
            <a:r>
              <a:rPr lang="en-US" dirty="0" smtClean="0"/>
              <a:t>: 	Gives </a:t>
            </a:r>
            <a:r>
              <a:rPr lang="en-US" dirty="0"/>
              <a:t>the same result </a:t>
            </a:r>
            <a:r>
              <a:rPr lang="en-US" dirty="0" smtClean="0"/>
              <a:t>each 				time </a:t>
            </a:r>
            <a:r>
              <a:rPr lang="en-US" dirty="0"/>
              <a:t>it is measured</a:t>
            </a:r>
          </a:p>
          <a:p>
            <a:pPr eaLnBrk="1" hangingPunct="1">
              <a:lnSpc>
                <a:spcPct val="90000"/>
              </a:lnSpc>
            </a:pPr>
            <a:endParaRPr lang="en-US" b="1" dirty="0" smtClean="0"/>
          </a:p>
          <a:p>
            <a:pPr eaLnBrk="1" hangingPunct="1">
              <a:lnSpc>
                <a:spcPct val="90000"/>
              </a:lnSpc>
            </a:pPr>
            <a:r>
              <a:rPr lang="en-US" b="1" dirty="0" smtClean="0"/>
              <a:t>PRECISE		</a:t>
            </a:r>
            <a:r>
              <a:rPr lang="en-US" dirty="0" smtClean="0"/>
              <a:t>: 	Closest </a:t>
            </a:r>
            <a:r>
              <a:rPr lang="en-US" dirty="0"/>
              <a:t>to the “truth”</a:t>
            </a:r>
          </a:p>
          <a:p>
            <a:pPr eaLnBrk="1" hangingPunct="1">
              <a:lnSpc>
                <a:spcPct val="90000"/>
              </a:lnSpc>
            </a:pPr>
            <a:endParaRPr lang="en-US" b="1" dirty="0" smtClean="0"/>
          </a:p>
          <a:p>
            <a:pPr eaLnBrk="1" hangingPunct="1">
              <a:lnSpc>
                <a:spcPct val="90000"/>
              </a:lnSpc>
            </a:pPr>
            <a:r>
              <a:rPr lang="en-US" b="1" dirty="0" smtClean="0"/>
              <a:t>SENSITIVE	</a:t>
            </a:r>
            <a:r>
              <a:rPr lang="en-US" dirty="0" smtClean="0"/>
              <a:t>: 	Shows </a:t>
            </a:r>
            <a:r>
              <a:rPr lang="en-US" dirty="0"/>
              <a:t>small differences</a:t>
            </a:r>
          </a:p>
          <a:p>
            <a:pPr eaLnBrk="1" hangingPunct="1">
              <a:lnSpc>
                <a:spcPct val="90000"/>
              </a:lnSpc>
            </a:pPr>
            <a:endParaRPr lang="en-US" b="1" dirty="0" smtClean="0"/>
          </a:p>
          <a:p>
            <a:pPr eaLnBrk="1" hangingPunct="1">
              <a:lnSpc>
                <a:spcPct val="90000"/>
              </a:lnSpc>
            </a:pPr>
            <a:r>
              <a:rPr lang="en-US" b="1" dirty="0" smtClean="0"/>
              <a:t>SPECIFIC		</a:t>
            </a:r>
            <a:r>
              <a:rPr lang="en-US" dirty="0" smtClean="0"/>
              <a:t>: 	Relates </a:t>
            </a:r>
            <a:r>
              <a:rPr lang="en-US" dirty="0"/>
              <a:t>only to what is </a:t>
            </a:r>
            <a:r>
              <a:rPr lang="en-US" dirty="0" smtClean="0"/>
              <a:t>being 				observed</a:t>
            </a:r>
          </a:p>
          <a:p>
            <a:pPr marL="44450" indent="0" eaLnBrk="1" hangingPunct="1">
              <a:lnSpc>
                <a:spcPct val="90000"/>
              </a:lnSpc>
              <a:buNone/>
            </a:pPr>
            <a:endParaRPr lang="en-US" dirty="0"/>
          </a:p>
          <a:p>
            <a:pPr eaLnBrk="1" hangingPunct="1">
              <a:lnSpc>
                <a:spcPct val="90000"/>
              </a:lnSpc>
            </a:pPr>
            <a:r>
              <a:rPr lang="en-US" b="1" dirty="0" smtClean="0"/>
              <a:t>FEASIBLE		</a:t>
            </a:r>
            <a:r>
              <a:rPr lang="en-US" dirty="0" smtClean="0"/>
              <a:t>: 	Simple </a:t>
            </a:r>
            <a:r>
              <a:rPr lang="en-US" dirty="0"/>
              <a:t>to collect and </a:t>
            </a:r>
            <a:r>
              <a:rPr lang="en-US" dirty="0" smtClean="0"/>
              <a:t>					analyze</a:t>
            </a:r>
            <a:endParaRPr lang="en-US" dirty="0"/>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Indicator </a:t>
            </a:r>
            <a:r>
              <a:rPr lang="en-US" dirty="0" smtClean="0"/>
              <a:t>characteristics</a:t>
            </a:r>
            <a:endParaRPr lang="en-US" dirty="0"/>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19262"/>
            <a:ext cx="8686800" cy="4986338"/>
          </a:xfrm>
        </p:spPr>
        <p:txBody>
          <a:bodyPr>
            <a:noAutofit/>
          </a:bodyPr>
          <a:lstStyle/>
          <a:p>
            <a:pPr eaLnBrk="1" hangingPunct="1">
              <a:lnSpc>
                <a:spcPct val="110000"/>
              </a:lnSpc>
              <a:spcBef>
                <a:spcPts val="0"/>
              </a:spcBef>
              <a:spcAft>
                <a:spcPts val="1800"/>
              </a:spcAft>
            </a:pPr>
            <a:r>
              <a:rPr lang="en-US" sz="2000" b="1" dirty="0"/>
              <a:t>Impact </a:t>
            </a:r>
            <a:r>
              <a:rPr lang="en-US" sz="2000" b="1" dirty="0" smtClean="0"/>
              <a:t>indicators</a:t>
            </a:r>
            <a:r>
              <a:rPr lang="en-US" sz="2000" dirty="0" smtClean="0"/>
              <a:t>	: Measure </a:t>
            </a:r>
            <a:r>
              <a:rPr lang="en-US" sz="2000" dirty="0"/>
              <a:t>at </a:t>
            </a:r>
            <a:r>
              <a:rPr lang="en-US" sz="2000" dirty="0" smtClean="0"/>
              <a:t>the </a:t>
            </a:r>
            <a:r>
              <a:rPr lang="en-US" sz="2000" dirty="0" smtClean="0"/>
              <a:t>societal level</a:t>
            </a:r>
            <a:endParaRPr lang="en-US" sz="2000" dirty="0" smtClean="0"/>
          </a:p>
          <a:p>
            <a:pPr eaLnBrk="1" hangingPunct="1">
              <a:lnSpc>
                <a:spcPct val="110000"/>
              </a:lnSpc>
              <a:spcBef>
                <a:spcPts val="0"/>
              </a:spcBef>
              <a:spcAft>
                <a:spcPts val="1800"/>
              </a:spcAft>
            </a:pPr>
            <a:r>
              <a:rPr lang="en-US" sz="2000" b="1" dirty="0" smtClean="0"/>
              <a:t>Outcome </a:t>
            </a:r>
            <a:r>
              <a:rPr lang="en-US" sz="2000" b="1" dirty="0" smtClean="0"/>
              <a:t>indicators</a:t>
            </a:r>
            <a:r>
              <a:rPr lang="en-US" sz="2000" dirty="0" smtClean="0"/>
              <a:t>: </a:t>
            </a:r>
            <a:r>
              <a:rPr lang="en-US" sz="2000" dirty="0" smtClean="0"/>
              <a:t>Measure the progress on </a:t>
            </a:r>
            <a:r>
              <a:rPr lang="en-US" sz="2000" dirty="0" smtClean="0"/>
              <a:t>objectives</a:t>
            </a:r>
            <a:endParaRPr lang="en-US" sz="2000" dirty="0" smtClean="0"/>
          </a:p>
          <a:p>
            <a:pPr eaLnBrk="1" hangingPunct="1">
              <a:lnSpc>
                <a:spcPct val="110000"/>
              </a:lnSpc>
              <a:spcBef>
                <a:spcPts val="0"/>
              </a:spcBef>
              <a:spcAft>
                <a:spcPts val="1800"/>
              </a:spcAft>
            </a:pPr>
            <a:r>
              <a:rPr lang="en-US" sz="2000" b="1" dirty="0" smtClean="0"/>
              <a:t>Output indicators</a:t>
            </a:r>
            <a:r>
              <a:rPr lang="en-US" sz="2000" dirty="0" smtClean="0"/>
              <a:t>	: Measure contribution </a:t>
            </a:r>
            <a:r>
              <a:rPr lang="en-US" sz="2000" dirty="0"/>
              <a:t>of </a:t>
            </a:r>
            <a:r>
              <a:rPr lang="en-US" sz="2000" dirty="0" smtClean="0"/>
              <a:t>specific strategies  </a:t>
            </a:r>
            <a:endParaRPr lang="en-US" sz="2000" dirty="0" smtClean="0"/>
          </a:p>
          <a:p>
            <a:pPr eaLnBrk="1" hangingPunct="1">
              <a:lnSpc>
                <a:spcPct val="110000"/>
              </a:lnSpc>
              <a:spcBef>
                <a:spcPts val="0"/>
              </a:spcBef>
              <a:spcAft>
                <a:spcPts val="1800"/>
              </a:spcAft>
            </a:pPr>
            <a:r>
              <a:rPr lang="en-US" sz="2000" b="1" dirty="0" smtClean="0"/>
              <a:t>Process indicators</a:t>
            </a:r>
            <a:r>
              <a:rPr lang="en-US" sz="2000" dirty="0" smtClean="0"/>
              <a:t> </a:t>
            </a:r>
            <a:r>
              <a:rPr lang="en-US" sz="2000" dirty="0" smtClean="0"/>
              <a:t>: </a:t>
            </a:r>
            <a:r>
              <a:rPr lang="en-US" sz="2000" dirty="0" smtClean="0"/>
              <a:t>Measure </a:t>
            </a:r>
            <a:r>
              <a:rPr lang="en-US" sz="2000" dirty="0" smtClean="0"/>
              <a:t>activities</a:t>
            </a:r>
            <a:endParaRPr lang="en-US" sz="2000" dirty="0" smtClean="0"/>
          </a:p>
          <a:p>
            <a:pPr eaLnBrk="1" hangingPunct="1">
              <a:lnSpc>
                <a:spcPct val="110000"/>
              </a:lnSpc>
              <a:spcBef>
                <a:spcPts val="0"/>
              </a:spcBef>
              <a:spcAft>
                <a:spcPts val="1800"/>
              </a:spcAft>
            </a:pPr>
            <a:r>
              <a:rPr lang="en-US" sz="2000" b="1" dirty="0" smtClean="0"/>
              <a:t>Input </a:t>
            </a:r>
            <a:r>
              <a:rPr lang="en-US" sz="2000" b="1" dirty="0" smtClean="0"/>
              <a:t>indicators</a:t>
            </a:r>
            <a:r>
              <a:rPr lang="en-US" sz="2000" dirty="0" smtClean="0"/>
              <a:t>: </a:t>
            </a:r>
            <a:r>
              <a:rPr lang="en-US" sz="2000" dirty="0" smtClean="0"/>
              <a:t>Measure </a:t>
            </a:r>
            <a:r>
              <a:rPr lang="en-US" sz="2000" dirty="0"/>
              <a:t>what </a:t>
            </a:r>
            <a:r>
              <a:rPr lang="en-US" sz="2000" dirty="0" smtClean="0"/>
              <a:t>has gone into </a:t>
            </a:r>
            <a:r>
              <a:rPr lang="en-US" sz="2000" dirty="0" smtClean="0"/>
              <a:t>the </a:t>
            </a:r>
            <a:r>
              <a:rPr lang="en-US" sz="2000" dirty="0" smtClean="0"/>
              <a:t>programme		</a:t>
            </a:r>
            <a:r>
              <a:rPr lang="en-US" dirty="0" smtClean="0"/>
              <a:t>		  </a:t>
            </a:r>
            <a:endParaRPr lang="en-US" dirty="0"/>
          </a:p>
          <a:p>
            <a:pPr marL="45720" indent="0" eaLnBrk="1" fontAlgn="auto" hangingPunct="1">
              <a:spcBef>
                <a:spcPts val="0"/>
              </a:spcBef>
              <a:spcAft>
                <a:spcPts val="1800"/>
              </a:spcAft>
              <a:buNone/>
              <a:defRPr/>
            </a:pPr>
            <a:endParaRPr lang="en-US" sz="22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Types of </a:t>
            </a:r>
            <a:r>
              <a:rPr lang="en-US" dirty="0" smtClean="0"/>
              <a:t>indicators</a:t>
            </a:r>
            <a:endParaRPr lang="en-US" dirty="0"/>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95463"/>
            <a:ext cx="8407400" cy="3309937"/>
          </a:xfrm>
        </p:spPr>
        <p:txBody>
          <a:bodyPr>
            <a:normAutofit/>
          </a:bodyPr>
          <a:lstStyle/>
          <a:p>
            <a:pPr marL="274320" eaLnBrk="1" fontAlgn="auto" hangingPunct="1">
              <a:spcBef>
                <a:spcPts val="0"/>
              </a:spcBef>
              <a:spcAft>
                <a:spcPts val="600"/>
              </a:spcAft>
              <a:defRPr/>
            </a:pPr>
            <a:r>
              <a:rPr lang="en-US" sz="2000" dirty="0" smtClean="0"/>
              <a:t>To learn: </a:t>
            </a:r>
          </a:p>
          <a:p>
            <a:pPr lvl="1" eaLnBrk="1" hangingPunct="1">
              <a:spcBef>
                <a:spcPts val="0"/>
              </a:spcBef>
              <a:spcAft>
                <a:spcPts val="600"/>
              </a:spcAft>
            </a:pPr>
            <a:r>
              <a:rPr lang="en-US" sz="1800" dirty="0" smtClean="0"/>
              <a:t>Structuring </a:t>
            </a:r>
            <a:r>
              <a:rPr lang="en-US" sz="1800" dirty="0"/>
              <a:t>of a </a:t>
            </a:r>
            <a:r>
              <a:rPr lang="en-US" sz="1800" dirty="0" smtClean="0"/>
              <a:t>plan</a:t>
            </a:r>
          </a:p>
          <a:p>
            <a:pPr lvl="1" eaLnBrk="1" hangingPunct="1">
              <a:spcBef>
                <a:spcPts val="0"/>
              </a:spcBef>
              <a:spcAft>
                <a:spcPts val="600"/>
              </a:spcAft>
            </a:pPr>
            <a:r>
              <a:rPr lang="en-US" sz="1800" dirty="0" smtClean="0"/>
              <a:t>Framing </a:t>
            </a:r>
            <a:r>
              <a:rPr lang="en-US" sz="1800" dirty="0"/>
              <a:t>of </a:t>
            </a:r>
            <a:r>
              <a:rPr lang="en-US" sz="1800" dirty="0" smtClean="0"/>
              <a:t>objectives</a:t>
            </a:r>
          </a:p>
          <a:p>
            <a:pPr lvl="1" eaLnBrk="1" hangingPunct="1">
              <a:spcBef>
                <a:spcPts val="0"/>
              </a:spcBef>
              <a:spcAft>
                <a:spcPts val="600"/>
              </a:spcAft>
            </a:pPr>
            <a:r>
              <a:rPr lang="en-US" sz="1800" dirty="0" smtClean="0"/>
              <a:t>Defining </a:t>
            </a:r>
            <a:r>
              <a:rPr lang="en-US" sz="1800" dirty="0"/>
              <a:t>outcomes, outputs, and </a:t>
            </a:r>
            <a:r>
              <a:rPr lang="en-US" sz="1800" dirty="0" smtClean="0"/>
              <a:t>activities</a:t>
            </a:r>
          </a:p>
          <a:p>
            <a:pPr lvl="1" eaLnBrk="1" hangingPunct="1">
              <a:spcBef>
                <a:spcPts val="0"/>
              </a:spcBef>
              <a:spcAft>
                <a:spcPts val="600"/>
              </a:spcAft>
            </a:pPr>
            <a:r>
              <a:rPr lang="en-US" sz="1800" dirty="0" smtClean="0"/>
              <a:t>Defining </a:t>
            </a:r>
            <a:r>
              <a:rPr lang="en-US" sz="1800" dirty="0"/>
              <a:t>indicators</a:t>
            </a:r>
          </a:p>
          <a:p>
            <a:pPr lvl="1" eaLnBrk="1" hangingPunct="1">
              <a:spcBef>
                <a:spcPts val="0"/>
              </a:spcBef>
              <a:spcAft>
                <a:spcPts val="600"/>
              </a:spcAft>
            </a:pPr>
            <a:r>
              <a:rPr lang="en-US" sz="1800" dirty="0" smtClean="0"/>
              <a:t>Determining </a:t>
            </a:r>
            <a:r>
              <a:rPr lang="en-US" sz="1800" dirty="0"/>
              <a:t>and integrating all the above and using them to make a district health </a:t>
            </a:r>
            <a:r>
              <a:rPr lang="en-US" sz="1800" dirty="0" smtClean="0"/>
              <a:t>plan</a:t>
            </a:r>
            <a:endParaRPr lang="en-US" sz="18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Session objectives</a:t>
            </a:r>
          </a:p>
        </p:txBody>
      </p:sp>
    </p:spTree>
    <p:extLst>
      <p:ext uri="{BB962C8B-B14F-4D97-AF65-F5344CB8AC3E}">
        <p14:creationId xmlns:p14="http://schemas.microsoft.com/office/powerpoint/2010/main" val="8725433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10400" y="2892425"/>
            <a:ext cx="2133600" cy="1646238"/>
          </a:xfrm>
        </p:spPr>
        <p:txBody>
          <a:bodyPr/>
          <a:lstStyle/>
          <a:p>
            <a:pPr eaLnBrk="1" hangingPunct="1"/>
            <a:r>
              <a:rPr lang="en-US" dirty="0" smtClean="0"/>
              <a:t>Thematic areas</a:t>
            </a:r>
            <a:endParaRPr lang="en-US" dirty="0"/>
          </a:p>
        </p:txBody>
      </p:sp>
      <p:sp>
        <p:nvSpPr>
          <p:cNvPr id="3" name="Title 2"/>
          <p:cNvSpPr>
            <a:spLocks noGrp="1"/>
          </p:cNvSpPr>
          <p:nvPr>
            <p:ph type="title"/>
          </p:nvPr>
        </p:nvSpPr>
        <p:spPr>
          <a:xfrm>
            <a:off x="381000" y="2892425"/>
            <a:ext cx="6324600" cy="1646238"/>
          </a:xfrm>
        </p:spPr>
        <p:txBody>
          <a:bodyPr/>
          <a:lstStyle/>
          <a:p>
            <a:pPr eaLnBrk="1" fontAlgn="auto" hangingPunct="1">
              <a:spcAft>
                <a:spcPts val="0"/>
              </a:spcAft>
              <a:defRPr/>
            </a:pPr>
            <a:r>
              <a:rPr lang="en-US" sz="3600" dirty="0"/>
              <a:t>District Health Planning</a:t>
            </a:r>
          </a:p>
        </p:txBody>
      </p:sp>
    </p:spTree>
    <p:extLst>
      <p:ext uri="{BB962C8B-B14F-4D97-AF65-F5344CB8AC3E}">
        <p14:creationId xmlns:p14="http://schemas.microsoft.com/office/powerpoint/2010/main" val="32105986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986337"/>
          </a:xfrm>
        </p:spPr>
        <p:txBody>
          <a:bodyPr>
            <a:normAutofit/>
          </a:bodyPr>
          <a:lstStyle/>
          <a:p>
            <a:pPr marL="465138" indent="-465138" eaLnBrk="1" hangingPunct="1">
              <a:spcBef>
                <a:spcPts val="0"/>
              </a:spcBef>
              <a:spcAft>
                <a:spcPts val="600"/>
              </a:spcAft>
              <a:buFont typeface="Wingdings" pitchFamily="2" charset="2"/>
              <a:buAutoNum type="arabicPeriod"/>
            </a:pPr>
            <a:r>
              <a:rPr lang="en-GB" sz="2000" dirty="0"/>
              <a:t>Providing </a:t>
            </a:r>
            <a:r>
              <a:rPr lang="en-GB" sz="2000" dirty="0" smtClean="0"/>
              <a:t>quality services in health facilities</a:t>
            </a:r>
            <a:endParaRPr lang="en-GB" sz="2000" dirty="0"/>
          </a:p>
          <a:p>
            <a:pPr marL="990600" lvl="1" indent="-533400" eaLnBrk="1" hangingPunct="1">
              <a:spcBef>
                <a:spcPts val="0"/>
              </a:spcBef>
              <a:spcAft>
                <a:spcPts val="600"/>
              </a:spcAft>
            </a:pPr>
            <a:r>
              <a:rPr lang="en-GB" sz="1800" dirty="0"/>
              <a:t>Strengthening </a:t>
            </a:r>
            <a:r>
              <a:rPr lang="en-GB" sz="1800" dirty="0" smtClean="0"/>
              <a:t>sub-centre functioning</a:t>
            </a:r>
            <a:endParaRPr lang="en-GB" sz="1800" dirty="0"/>
          </a:p>
          <a:p>
            <a:pPr marL="990600" lvl="1" indent="-533400" eaLnBrk="1" hangingPunct="1">
              <a:spcBef>
                <a:spcPts val="0"/>
              </a:spcBef>
              <a:spcAft>
                <a:spcPts val="600"/>
              </a:spcAft>
            </a:pPr>
            <a:r>
              <a:rPr lang="en-GB" sz="1800" dirty="0"/>
              <a:t>Primary </a:t>
            </a:r>
            <a:r>
              <a:rPr lang="en-GB" sz="1800" dirty="0" smtClean="0"/>
              <a:t>health </a:t>
            </a:r>
            <a:r>
              <a:rPr lang="en-US" sz="1800" dirty="0" smtClean="0"/>
              <a:t>centres</a:t>
            </a:r>
            <a:r>
              <a:rPr lang="en-GB" sz="1800" dirty="0" smtClean="0"/>
              <a:t> </a:t>
            </a:r>
            <a:endParaRPr lang="en-GB" sz="1800" dirty="0"/>
          </a:p>
          <a:p>
            <a:pPr marL="990600" lvl="1" indent="-533400" eaLnBrk="1" hangingPunct="1">
              <a:spcBef>
                <a:spcPts val="0"/>
              </a:spcBef>
              <a:spcAft>
                <a:spcPts val="600"/>
              </a:spcAft>
            </a:pPr>
            <a:r>
              <a:rPr lang="en-GB" sz="1800" dirty="0"/>
              <a:t>Achieving IPHS norms in service delivery for </a:t>
            </a:r>
            <a:r>
              <a:rPr lang="en-GB" sz="1800" dirty="0" smtClean="0"/>
              <a:t>CHCs</a:t>
            </a:r>
            <a:endParaRPr lang="en-GB" sz="1800" dirty="0"/>
          </a:p>
          <a:p>
            <a:pPr marL="990600" lvl="1" indent="-533400" eaLnBrk="1" hangingPunct="1">
              <a:spcBef>
                <a:spcPts val="0"/>
              </a:spcBef>
              <a:spcAft>
                <a:spcPts val="1800"/>
              </a:spcAft>
            </a:pPr>
            <a:r>
              <a:rPr lang="en-GB" sz="1800" dirty="0"/>
              <a:t>District </a:t>
            </a:r>
            <a:r>
              <a:rPr lang="en-GB" sz="1800" dirty="0" smtClean="0"/>
              <a:t>hospitals</a:t>
            </a:r>
            <a:r>
              <a:rPr lang="en-US" sz="1800" dirty="0" smtClean="0"/>
              <a:t> </a:t>
            </a:r>
            <a:endParaRPr lang="en-US" dirty="0"/>
          </a:p>
          <a:p>
            <a:pPr marL="465138" indent="-465138" eaLnBrk="1" hangingPunct="1">
              <a:spcBef>
                <a:spcPts val="0"/>
              </a:spcBef>
              <a:spcAft>
                <a:spcPts val="600"/>
              </a:spcAft>
              <a:buFont typeface="Wingdings" pitchFamily="2" charset="2"/>
              <a:buAutoNum type="arabicPeriod"/>
            </a:pPr>
            <a:r>
              <a:rPr lang="en-GB" sz="2000" dirty="0"/>
              <a:t>Support </a:t>
            </a:r>
            <a:r>
              <a:rPr lang="en-GB" sz="2000" dirty="0" smtClean="0"/>
              <a:t>systems to health facility functioning</a:t>
            </a:r>
            <a:endParaRPr lang="en-GB" sz="2000" dirty="0"/>
          </a:p>
          <a:p>
            <a:pPr marL="990600" lvl="1" indent="-533400" eaLnBrk="1" hangingPunct="1">
              <a:spcBef>
                <a:spcPts val="0"/>
              </a:spcBef>
              <a:spcAft>
                <a:spcPts val="600"/>
              </a:spcAft>
            </a:pPr>
            <a:r>
              <a:rPr lang="en-GB" sz="1800" dirty="0"/>
              <a:t>Referral </a:t>
            </a:r>
            <a:r>
              <a:rPr lang="en-GB" sz="1800" dirty="0" smtClean="0"/>
              <a:t>transport systems</a:t>
            </a:r>
            <a:endParaRPr lang="en-GB" sz="1800" dirty="0"/>
          </a:p>
          <a:p>
            <a:pPr marL="990600" lvl="1" indent="-533400" eaLnBrk="1" hangingPunct="1">
              <a:spcBef>
                <a:spcPts val="0"/>
              </a:spcBef>
              <a:spcAft>
                <a:spcPts val="600"/>
              </a:spcAft>
            </a:pPr>
            <a:r>
              <a:rPr lang="en-GB" sz="1800" dirty="0"/>
              <a:t>HMIS</a:t>
            </a:r>
          </a:p>
          <a:p>
            <a:pPr marL="990600" lvl="1" indent="-533400" eaLnBrk="1" hangingPunct="1">
              <a:spcBef>
                <a:spcPts val="0"/>
              </a:spcBef>
              <a:spcAft>
                <a:spcPts val="600"/>
              </a:spcAft>
            </a:pPr>
            <a:r>
              <a:rPr lang="en-GB" sz="1800" dirty="0"/>
              <a:t>Procurement and </a:t>
            </a:r>
            <a:r>
              <a:rPr lang="en-GB" sz="1800" dirty="0" smtClean="0"/>
              <a:t>logistics management </a:t>
            </a:r>
            <a:r>
              <a:rPr lang="en-GB" sz="1800" dirty="0"/>
              <a:t>for </a:t>
            </a:r>
            <a:r>
              <a:rPr lang="en-GB" sz="1800" dirty="0" smtClean="0"/>
              <a:t>drugs </a:t>
            </a:r>
            <a:r>
              <a:rPr lang="en-GB" sz="1800" dirty="0"/>
              <a:t>and </a:t>
            </a:r>
            <a:r>
              <a:rPr lang="en-GB" sz="1800" dirty="0" smtClean="0"/>
              <a:t>supplies</a:t>
            </a:r>
            <a:endParaRPr lang="en-GB" sz="1800" dirty="0"/>
          </a:p>
          <a:p>
            <a:pPr marL="990600" lvl="1" indent="-533400" eaLnBrk="1" hangingPunct="1">
              <a:spcBef>
                <a:spcPts val="0"/>
              </a:spcBef>
              <a:spcAft>
                <a:spcPts val="600"/>
              </a:spcAft>
            </a:pPr>
            <a:r>
              <a:rPr lang="en-GB" sz="1800" dirty="0"/>
              <a:t>Addressing </a:t>
            </a:r>
            <a:r>
              <a:rPr lang="en-GB" sz="1800" dirty="0" smtClean="0"/>
              <a:t>equipment gaps </a:t>
            </a:r>
            <a:r>
              <a:rPr lang="en-GB" sz="1800" dirty="0"/>
              <a:t>in </a:t>
            </a:r>
            <a:r>
              <a:rPr lang="en-GB" sz="1800" dirty="0" smtClean="0"/>
              <a:t>above areas</a:t>
            </a:r>
            <a:endParaRPr lang="en-GB" sz="1800" dirty="0"/>
          </a:p>
          <a:p>
            <a:pPr marL="990600" lvl="1" indent="-533400" eaLnBrk="1" hangingPunct="1">
              <a:spcBef>
                <a:spcPts val="0"/>
              </a:spcBef>
              <a:spcAft>
                <a:spcPts val="600"/>
              </a:spcAft>
            </a:pPr>
            <a:r>
              <a:rPr lang="en-GB" sz="1800" dirty="0"/>
              <a:t>Addressing </a:t>
            </a:r>
            <a:r>
              <a:rPr lang="en-GB" sz="1800" dirty="0" smtClean="0"/>
              <a:t>infrastructure gaps </a:t>
            </a:r>
            <a:r>
              <a:rPr lang="en-GB" sz="1800" dirty="0"/>
              <a:t>in </a:t>
            </a:r>
            <a:r>
              <a:rPr lang="en-GB" sz="1800" dirty="0" smtClean="0"/>
              <a:t>above </a:t>
            </a:r>
            <a:r>
              <a:rPr lang="en-GB" sz="1800" dirty="0" smtClean="0"/>
              <a:t>areas</a:t>
            </a:r>
            <a:endParaRPr lang="en-US" sz="18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Thematic </a:t>
            </a:r>
            <a:r>
              <a:rPr lang="en-US" dirty="0" smtClean="0"/>
              <a:t>areas 1 </a:t>
            </a:r>
            <a:r>
              <a:rPr lang="en-US" dirty="0"/>
              <a:t>&amp; </a:t>
            </a:r>
            <a:r>
              <a:rPr lang="en-US" dirty="0" smtClean="0"/>
              <a:t>2: </a:t>
            </a:r>
            <a:r>
              <a:rPr lang="en-US" dirty="0"/>
              <a:t>Health Systems</a:t>
            </a:r>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610600" cy="4833937"/>
          </a:xfrm>
        </p:spPr>
        <p:txBody>
          <a:bodyPr>
            <a:normAutofit lnSpcReduction="10000"/>
          </a:bodyPr>
          <a:lstStyle/>
          <a:p>
            <a:pPr marL="465138" indent="-465138" eaLnBrk="1" hangingPunct="1">
              <a:spcBef>
                <a:spcPts val="0"/>
              </a:spcBef>
              <a:spcAft>
                <a:spcPts val="600"/>
              </a:spcAft>
              <a:buSzTx/>
              <a:buFont typeface="Wingdings" pitchFamily="2" charset="2"/>
              <a:buAutoNum type="arabicPeriod" startAt="3"/>
            </a:pPr>
            <a:r>
              <a:rPr lang="en-GB" sz="2000" dirty="0"/>
              <a:t>Community </a:t>
            </a:r>
            <a:r>
              <a:rPr lang="en-GB" sz="2000" dirty="0" smtClean="0"/>
              <a:t>participation initiatives </a:t>
            </a:r>
            <a:endParaRPr lang="en-GB" sz="2000" dirty="0"/>
          </a:p>
          <a:p>
            <a:pPr marL="990600" lvl="1" indent="-533400" eaLnBrk="1" hangingPunct="1">
              <a:spcBef>
                <a:spcPts val="0"/>
              </a:spcBef>
              <a:spcAft>
                <a:spcPts val="600"/>
              </a:spcAft>
              <a:buSzTx/>
            </a:pPr>
            <a:r>
              <a:rPr lang="en-GB" sz="1800" dirty="0"/>
              <a:t>ASHA </a:t>
            </a:r>
            <a:r>
              <a:rPr lang="en-GB" sz="1800" dirty="0" smtClean="0"/>
              <a:t>Programmes</a:t>
            </a:r>
            <a:endParaRPr lang="en-GB" sz="1800" dirty="0"/>
          </a:p>
          <a:p>
            <a:pPr marL="990600" lvl="1" indent="-533400" eaLnBrk="1" hangingPunct="1">
              <a:spcBef>
                <a:spcPts val="0"/>
              </a:spcBef>
              <a:spcAft>
                <a:spcPts val="600"/>
              </a:spcAft>
              <a:buSzTx/>
            </a:pPr>
            <a:r>
              <a:rPr lang="en-GB" sz="1800" dirty="0"/>
              <a:t>Capacity </a:t>
            </a:r>
            <a:r>
              <a:rPr lang="en-GB" sz="1800" dirty="0" smtClean="0"/>
              <a:t>building </a:t>
            </a:r>
            <a:r>
              <a:rPr lang="en-GB" sz="1800" dirty="0"/>
              <a:t>for </a:t>
            </a:r>
            <a:r>
              <a:rPr lang="en-GB" sz="1800" dirty="0" smtClean="0"/>
              <a:t>Panchayats </a:t>
            </a:r>
            <a:r>
              <a:rPr lang="en-GB" sz="1800" dirty="0"/>
              <a:t>and for local village planning </a:t>
            </a:r>
          </a:p>
          <a:p>
            <a:pPr marL="990600" lvl="1" indent="-533400" eaLnBrk="1" hangingPunct="1">
              <a:spcBef>
                <a:spcPts val="0"/>
              </a:spcBef>
              <a:spcAft>
                <a:spcPts val="1800"/>
              </a:spcAft>
              <a:buSzTx/>
            </a:pPr>
            <a:r>
              <a:rPr lang="en-GB" sz="1800" dirty="0"/>
              <a:t>Other community initiatives</a:t>
            </a:r>
            <a:r>
              <a:rPr lang="en-GB" sz="1800" dirty="0" smtClean="0"/>
              <a:t>.</a:t>
            </a:r>
          </a:p>
          <a:p>
            <a:pPr marL="465138" indent="-465138" eaLnBrk="1" hangingPunct="1">
              <a:spcBef>
                <a:spcPts val="0"/>
              </a:spcBef>
              <a:spcAft>
                <a:spcPts val="1800"/>
              </a:spcAft>
              <a:buSzTx/>
              <a:buFont typeface="Wingdings" pitchFamily="2" charset="2"/>
              <a:buAutoNum type="arabicPeriod" startAt="3"/>
            </a:pPr>
            <a:r>
              <a:rPr lang="en-GB" sz="2000" dirty="0" smtClean="0"/>
              <a:t>Behaviour change communication(BCC) programmes</a:t>
            </a:r>
          </a:p>
          <a:p>
            <a:pPr marL="465138" indent="-465138" eaLnBrk="1" hangingPunct="1">
              <a:spcBef>
                <a:spcPts val="0"/>
              </a:spcBef>
              <a:spcAft>
                <a:spcPts val="1800"/>
              </a:spcAft>
              <a:buSzTx/>
              <a:buFont typeface="Wingdings" pitchFamily="2" charset="2"/>
              <a:buAutoNum type="arabicPeriod" startAt="3"/>
            </a:pPr>
            <a:r>
              <a:rPr lang="en-GB" sz="2000" dirty="0" smtClean="0"/>
              <a:t>Training activities </a:t>
            </a:r>
          </a:p>
          <a:p>
            <a:pPr marL="465138" indent="-465138" eaLnBrk="1" hangingPunct="1">
              <a:spcBef>
                <a:spcPts val="0"/>
              </a:spcBef>
              <a:spcAft>
                <a:spcPts val="1800"/>
              </a:spcAft>
              <a:buSzTx/>
              <a:buFont typeface="Wingdings" pitchFamily="2" charset="2"/>
              <a:buAutoNum type="arabicPeriod" startAt="3"/>
            </a:pPr>
            <a:r>
              <a:rPr lang="en-GB" sz="2000" dirty="0" smtClean="0"/>
              <a:t>Addressing human resource availability and management issues</a:t>
            </a:r>
          </a:p>
          <a:p>
            <a:pPr marL="465138" indent="-465138" eaLnBrk="1" hangingPunct="1">
              <a:spcBef>
                <a:spcPts val="0"/>
              </a:spcBef>
              <a:spcAft>
                <a:spcPts val="1800"/>
              </a:spcAft>
              <a:buSzTx/>
              <a:buFont typeface="Wingdings" pitchFamily="2" charset="2"/>
              <a:buAutoNum type="arabicPeriod" startAt="3"/>
            </a:pPr>
            <a:r>
              <a:rPr lang="en-GB" sz="2000" dirty="0" smtClean="0"/>
              <a:t>District- </a:t>
            </a:r>
            <a:r>
              <a:rPr lang="en-GB" sz="2000" dirty="0"/>
              <a:t>and </a:t>
            </a:r>
            <a:r>
              <a:rPr lang="en-GB" sz="2000" dirty="0" smtClean="0"/>
              <a:t>block-level management </a:t>
            </a:r>
            <a:r>
              <a:rPr lang="en-GB" sz="2000" dirty="0"/>
              <a:t>for all </a:t>
            </a:r>
            <a:r>
              <a:rPr lang="en-GB" sz="2000" dirty="0" smtClean="0"/>
              <a:t>above areas</a:t>
            </a:r>
          </a:p>
          <a:p>
            <a:pPr marL="465138" indent="-465138" eaLnBrk="1" hangingPunct="1">
              <a:spcBef>
                <a:spcPts val="0"/>
              </a:spcBef>
              <a:spcAft>
                <a:spcPts val="1800"/>
              </a:spcAft>
              <a:buSzTx/>
              <a:buFont typeface="Wingdings" pitchFamily="2" charset="2"/>
              <a:buAutoNum type="arabicPeriod" startAt="3"/>
            </a:pPr>
            <a:r>
              <a:rPr lang="en-GB" sz="2000" dirty="0" smtClean="0"/>
              <a:t>Sector reform—governance </a:t>
            </a:r>
            <a:r>
              <a:rPr lang="en-GB" sz="2000" dirty="0"/>
              <a:t>issues</a:t>
            </a:r>
            <a:endParaRPr lang="en-US" sz="2000" dirty="0"/>
          </a:p>
          <a:p>
            <a:pPr marL="274320" eaLnBrk="1" fontAlgn="auto" hangingPunct="1">
              <a:spcAft>
                <a:spcPts val="0"/>
              </a:spcAft>
              <a:defRPr/>
            </a:pPr>
            <a:endParaRPr lang="en-US" sz="22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Thematic a</a:t>
            </a:r>
            <a:r>
              <a:rPr lang="en-US" dirty="0" smtClean="0"/>
              <a:t>reas 3 </a:t>
            </a:r>
            <a:r>
              <a:rPr lang="en-US" dirty="0"/>
              <a:t>to 8: Health </a:t>
            </a:r>
            <a:r>
              <a:rPr lang="en-US" dirty="0" smtClean="0"/>
              <a:t>Systems</a:t>
            </a:r>
            <a:endParaRPr lang="en-US" dirty="0"/>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eaLnBrk="1" hangingPunct="1">
              <a:lnSpc>
                <a:spcPct val="120000"/>
              </a:lnSpc>
              <a:spcBef>
                <a:spcPts val="0"/>
              </a:spcBef>
              <a:spcAft>
                <a:spcPts val="600"/>
              </a:spcAft>
            </a:pPr>
            <a:r>
              <a:rPr lang="en-GB" sz="2000" dirty="0" smtClean="0"/>
              <a:t>Focus areas:</a:t>
            </a:r>
          </a:p>
          <a:p>
            <a:pPr lvl="1" eaLnBrk="1" hangingPunct="1">
              <a:lnSpc>
                <a:spcPct val="120000"/>
              </a:lnSpc>
              <a:spcBef>
                <a:spcPts val="0"/>
              </a:spcBef>
              <a:spcAft>
                <a:spcPts val="600"/>
              </a:spcAft>
            </a:pPr>
            <a:r>
              <a:rPr lang="en-GB" sz="1800" dirty="0" smtClean="0"/>
              <a:t>Reduction </a:t>
            </a:r>
            <a:r>
              <a:rPr lang="en-GB" sz="1800" dirty="0"/>
              <a:t>of </a:t>
            </a:r>
            <a:r>
              <a:rPr lang="en-GB" sz="1800" dirty="0" smtClean="0"/>
              <a:t>maternal mortality</a:t>
            </a:r>
            <a:endParaRPr lang="en-GB" sz="1800" dirty="0"/>
          </a:p>
          <a:p>
            <a:pPr lvl="1" eaLnBrk="1" hangingPunct="1">
              <a:lnSpc>
                <a:spcPct val="120000"/>
              </a:lnSpc>
              <a:spcBef>
                <a:spcPts val="0"/>
              </a:spcBef>
              <a:spcAft>
                <a:spcPts val="600"/>
              </a:spcAft>
            </a:pPr>
            <a:r>
              <a:rPr lang="en-GB" sz="1800" dirty="0"/>
              <a:t>Other </a:t>
            </a:r>
            <a:r>
              <a:rPr lang="en-GB" sz="1800" dirty="0" smtClean="0"/>
              <a:t>women’s health issues </a:t>
            </a:r>
            <a:endParaRPr lang="en-GB" sz="1800" dirty="0"/>
          </a:p>
          <a:p>
            <a:pPr lvl="1" eaLnBrk="1" hangingPunct="1">
              <a:lnSpc>
                <a:spcPct val="120000"/>
              </a:lnSpc>
              <a:spcBef>
                <a:spcPts val="0"/>
              </a:spcBef>
              <a:spcAft>
                <a:spcPts val="600"/>
              </a:spcAft>
            </a:pPr>
            <a:r>
              <a:rPr lang="en-GB" sz="1800" dirty="0"/>
              <a:t>Child </a:t>
            </a:r>
            <a:r>
              <a:rPr lang="en-GB" sz="1800" dirty="0" smtClean="0"/>
              <a:t>health issues</a:t>
            </a:r>
            <a:endParaRPr lang="en-GB" sz="1800" dirty="0"/>
          </a:p>
          <a:p>
            <a:pPr lvl="1" eaLnBrk="1" hangingPunct="1">
              <a:lnSpc>
                <a:spcPct val="120000"/>
              </a:lnSpc>
              <a:spcBef>
                <a:spcPts val="0"/>
              </a:spcBef>
              <a:spcAft>
                <a:spcPts val="600"/>
              </a:spcAft>
            </a:pPr>
            <a:r>
              <a:rPr lang="en-GB" sz="1800" dirty="0" smtClean="0"/>
              <a:t>Immunisation, </a:t>
            </a:r>
            <a:r>
              <a:rPr lang="en-GB" sz="1800" dirty="0"/>
              <a:t>including Pulse </a:t>
            </a:r>
            <a:r>
              <a:rPr lang="en-GB" sz="1800" dirty="0" smtClean="0"/>
              <a:t>Polio</a:t>
            </a:r>
            <a:endParaRPr lang="en-GB" sz="1800" dirty="0"/>
          </a:p>
          <a:p>
            <a:pPr lvl="1" eaLnBrk="1" hangingPunct="1">
              <a:lnSpc>
                <a:spcPct val="120000"/>
              </a:lnSpc>
              <a:spcBef>
                <a:spcPts val="0"/>
              </a:spcBef>
              <a:spcAft>
                <a:spcPts val="600"/>
              </a:spcAft>
            </a:pPr>
            <a:r>
              <a:rPr lang="en-GB" sz="1800" dirty="0"/>
              <a:t>Population </a:t>
            </a:r>
            <a:r>
              <a:rPr lang="en-GB" sz="1800" dirty="0" smtClean="0"/>
              <a:t>stabilisation</a:t>
            </a:r>
            <a:endParaRPr lang="en-US" sz="1800" dirty="0"/>
          </a:p>
          <a:p>
            <a:pPr marL="45720" indent="0" eaLnBrk="1" fontAlgn="auto" hangingPunct="1">
              <a:spcBef>
                <a:spcPts val="0"/>
              </a:spcBef>
              <a:spcAft>
                <a:spcPts val="600"/>
              </a:spcAft>
              <a:buNone/>
              <a:defRPr/>
            </a:pPr>
            <a:endParaRPr lang="en-US" b="1" dirty="0"/>
          </a:p>
        </p:txBody>
      </p:sp>
      <p:sp>
        <p:nvSpPr>
          <p:cNvPr id="3" name="Title 2"/>
          <p:cNvSpPr>
            <a:spLocks noGrp="1"/>
          </p:cNvSpPr>
          <p:nvPr>
            <p:ph type="title"/>
          </p:nvPr>
        </p:nvSpPr>
        <p:spPr/>
        <p:txBody>
          <a:bodyPr/>
          <a:lstStyle/>
          <a:p>
            <a:pPr algn="ctr" eaLnBrk="1" fontAlgn="auto" hangingPunct="1">
              <a:spcAft>
                <a:spcPts val="0"/>
              </a:spcAft>
              <a:defRPr/>
            </a:pPr>
            <a:r>
              <a:rPr lang="en-US" dirty="0"/>
              <a:t>Thematic </a:t>
            </a:r>
            <a:r>
              <a:rPr lang="en-US" dirty="0" smtClean="0"/>
              <a:t>areas</a:t>
            </a:r>
            <a:r>
              <a:rPr lang="en-US" dirty="0"/>
              <a:t>: Health </a:t>
            </a:r>
            <a:r>
              <a:rPr lang="en-US" dirty="0" smtClean="0"/>
              <a:t>programmes—</a:t>
            </a:r>
            <a:r>
              <a:rPr lang="en-US" sz="3600" dirty="0" smtClean="0"/>
              <a:t>RCH programme</a:t>
            </a:r>
            <a:endParaRPr lang="en-US" dirty="0"/>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95463"/>
            <a:ext cx="8686800" cy="4986337"/>
          </a:xfrm>
        </p:spPr>
        <p:txBody>
          <a:bodyPr>
            <a:normAutofit lnSpcReduction="10000"/>
          </a:bodyPr>
          <a:lstStyle/>
          <a:p>
            <a:pPr marL="715962" indent="-533400" eaLnBrk="1" hangingPunct="1">
              <a:spcBef>
                <a:spcPts val="0"/>
              </a:spcBef>
              <a:spcAft>
                <a:spcPts val="1800"/>
              </a:spcAft>
            </a:pPr>
            <a:r>
              <a:rPr lang="en-GB" sz="2000" dirty="0"/>
              <a:t>Tuberculosis (RNTCP</a:t>
            </a:r>
            <a:r>
              <a:rPr lang="en-GB" sz="2000" dirty="0" smtClean="0"/>
              <a:t>)</a:t>
            </a:r>
            <a:endParaRPr lang="en-GB" sz="2000" dirty="0" smtClean="0"/>
          </a:p>
          <a:p>
            <a:pPr marL="715962" indent="-533400" eaLnBrk="1" hangingPunct="1">
              <a:spcBef>
                <a:spcPts val="0"/>
              </a:spcBef>
              <a:spcAft>
                <a:spcPts val="1800"/>
              </a:spcAft>
            </a:pPr>
            <a:r>
              <a:rPr lang="en-GB" sz="2000" dirty="0" smtClean="0"/>
              <a:t>Vector-borne disease control </a:t>
            </a:r>
            <a:r>
              <a:rPr lang="en-GB" sz="2000" dirty="0"/>
              <a:t>(NVBDCP</a:t>
            </a:r>
            <a:r>
              <a:rPr lang="en-GB" sz="2000" dirty="0" smtClean="0"/>
              <a:t>)</a:t>
            </a:r>
            <a:endParaRPr lang="en-GB" sz="2000" dirty="0" smtClean="0"/>
          </a:p>
          <a:p>
            <a:pPr marL="715962" indent="-533400" eaLnBrk="1" hangingPunct="1">
              <a:spcBef>
                <a:spcPts val="0"/>
              </a:spcBef>
              <a:spcAft>
                <a:spcPts val="1800"/>
              </a:spcAft>
            </a:pPr>
            <a:r>
              <a:rPr lang="en-GB" sz="2000" dirty="0" smtClean="0"/>
              <a:t>HIV control </a:t>
            </a:r>
            <a:r>
              <a:rPr lang="en-GB" sz="2000" dirty="0" smtClean="0"/>
              <a:t>programmes</a:t>
            </a:r>
            <a:endParaRPr lang="en-GB" sz="2000" dirty="0" smtClean="0"/>
          </a:p>
          <a:p>
            <a:pPr marL="715962" indent="-533400" eaLnBrk="1" hangingPunct="1">
              <a:spcBef>
                <a:spcPts val="0"/>
              </a:spcBef>
              <a:spcAft>
                <a:spcPts val="1800"/>
              </a:spcAft>
            </a:pPr>
            <a:r>
              <a:rPr lang="en-GB" sz="2000" dirty="0" smtClean="0"/>
              <a:t>Leprosy control </a:t>
            </a:r>
            <a:r>
              <a:rPr lang="en-GB" sz="2000" dirty="0" smtClean="0"/>
              <a:t>programmes</a:t>
            </a:r>
            <a:endParaRPr lang="en-GB" sz="2000" dirty="0" smtClean="0"/>
          </a:p>
          <a:p>
            <a:pPr marL="715962" indent="-533400" eaLnBrk="1" hangingPunct="1">
              <a:spcBef>
                <a:spcPts val="0"/>
              </a:spcBef>
              <a:spcAft>
                <a:spcPts val="1800"/>
              </a:spcAft>
            </a:pPr>
            <a:r>
              <a:rPr lang="en-GB" sz="2000" dirty="0" smtClean="0"/>
              <a:t>Other </a:t>
            </a:r>
            <a:r>
              <a:rPr lang="en-GB" sz="2000" dirty="0"/>
              <a:t>locally identified disease control </a:t>
            </a:r>
            <a:r>
              <a:rPr lang="en-GB" sz="2000" dirty="0" smtClean="0"/>
              <a:t>priorities, </a:t>
            </a:r>
            <a:r>
              <a:rPr lang="en-GB" sz="2000" dirty="0" smtClean="0"/>
              <a:t>including </a:t>
            </a:r>
            <a:r>
              <a:rPr lang="en-GB" sz="2000" dirty="0" smtClean="0"/>
              <a:t>non-communicable </a:t>
            </a:r>
            <a:r>
              <a:rPr lang="en-GB" sz="2000" dirty="0" smtClean="0"/>
              <a:t>diseases</a:t>
            </a:r>
            <a:endParaRPr lang="en-GB" sz="2000" dirty="0" smtClean="0"/>
          </a:p>
          <a:p>
            <a:pPr marL="715962" indent="-533400" eaLnBrk="1" hangingPunct="1">
              <a:spcBef>
                <a:spcPts val="0"/>
              </a:spcBef>
              <a:spcAft>
                <a:spcPts val="1800"/>
              </a:spcAft>
            </a:pPr>
            <a:r>
              <a:rPr lang="en-GB" sz="2000" dirty="0" smtClean="0"/>
              <a:t>Epidemic Response </a:t>
            </a:r>
            <a:r>
              <a:rPr lang="en-GB" sz="2000" dirty="0" smtClean="0"/>
              <a:t>Systems</a:t>
            </a:r>
            <a:endParaRPr lang="en-GB" sz="2000" dirty="0" smtClean="0"/>
          </a:p>
          <a:p>
            <a:pPr marL="715962" indent="-533400" eaLnBrk="1" hangingPunct="1">
              <a:spcBef>
                <a:spcPts val="0"/>
              </a:spcBef>
              <a:spcAft>
                <a:spcPts val="1800"/>
              </a:spcAft>
            </a:pPr>
            <a:r>
              <a:rPr lang="en-GB" sz="2000" dirty="0" smtClean="0"/>
              <a:t>Disease </a:t>
            </a:r>
            <a:r>
              <a:rPr lang="en-GB" sz="2000" dirty="0"/>
              <a:t>Surveillance </a:t>
            </a:r>
            <a:r>
              <a:rPr lang="en-GB" sz="2000" dirty="0" smtClean="0"/>
              <a:t>Programme</a:t>
            </a:r>
            <a:endParaRPr lang="en-GB" sz="2000" dirty="0"/>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GB" sz="2800" dirty="0"/>
              <a:t>Thematic a</a:t>
            </a:r>
            <a:r>
              <a:rPr lang="en-GB" sz="2800" dirty="0" smtClean="0"/>
              <a:t>reas: Health Programmes</a:t>
            </a:r>
            <a:r>
              <a:rPr lang="en-US" sz="2800" dirty="0" smtClean="0"/>
              <a:t>—</a:t>
            </a:r>
            <a:r>
              <a:rPr lang="en-GB" sz="2800" dirty="0" smtClean="0"/>
              <a:t>Disease control programmes</a:t>
            </a:r>
            <a:endParaRPr lang="en-US" sz="2800" dirty="0"/>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609600" indent="-609600" eaLnBrk="1" hangingPunct="1">
              <a:spcBef>
                <a:spcPts val="0"/>
              </a:spcBef>
              <a:spcAft>
                <a:spcPts val="1800"/>
              </a:spcAft>
            </a:pPr>
            <a:r>
              <a:rPr lang="en-GB" sz="2000" dirty="0"/>
              <a:t>Special </a:t>
            </a:r>
            <a:r>
              <a:rPr lang="en-GB" sz="2000" dirty="0" smtClean="0"/>
              <a:t>programmes </a:t>
            </a:r>
            <a:r>
              <a:rPr lang="en-GB" sz="2000" dirty="0"/>
              <a:t>for </a:t>
            </a:r>
            <a:r>
              <a:rPr lang="en-GB" sz="2000" dirty="0" smtClean="0"/>
              <a:t>urban </a:t>
            </a:r>
            <a:r>
              <a:rPr lang="en-GB" sz="2000" dirty="0" smtClean="0"/>
              <a:t>areas</a:t>
            </a:r>
            <a:endParaRPr lang="en-GB" sz="2000" dirty="0" smtClean="0"/>
          </a:p>
          <a:p>
            <a:pPr marL="609600" indent="-609600" eaLnBrk="1" hangingPunct="1">
              <a:spcBef>
                <a:spcPts val="0"/>
              </a:spcBef>
              <a:spcAft>
                <a:spcPts val="1800"/>
              </a:spcAft>
            </a:pPr>
            <a:r>
              <a:rPr lang="en-GB" sz="2000" dirty="0" smtClean="0"/>
              <a:t>Special programmes </a:t>
            </a:r>
            <a:r>
              <a:rPr lang="en-GB" sz="2000" dirty="0"/>
              <a:t>for </a:t>
            </a:r>
            <a:r>
              <a:rPr lang="en-GB" sz="2000" dirty="0" smtClean="0"/>
              <a:t>tribal </a:t>
            </a:r>
            <a:r>
              <a:rPr lang="en-GB" sz="2000" dirty="0" smtClean="0"/>
              <a:t>populations</a:t>
            </a:r>
            <a:endParaRPr lang="en-GB" sz="2000" dirty="0" smtClean="0"/>
          </a:p>
          <a:p>
            <a:pPr marL="609600" indent="-609600" eaLnBrk="1" hangingPunct="1">
              <a:spcBef>
                <a:spcPts val="0"/>
              </a:spcBef>
              <a:spcAft>
                <a:spcPts val="1800"/>
              </a:spcAft>
            </a:pPr>
            <a:r>
              <a:rPr lang="en-GB" sz="2000" dirty="0" smtClean="0"/>
              <a:t>Special programmes </a:t>
            </a:r>
            <a:r>
              <a:rPr lang="en-GB" sz="2000" dirty="0"/>
              <a:t>for other vulnerable </a:t>
            </a:r>
            <a:r>
              <a:rPr lang="en-GB" sz="2000" dirty="0" smtClean="0"/>
              <a:t>groups</a:t>
            </a:r>
            <a:endParaRPr lang="en-GB" sz="2000" dirty="0" smtClean="0"/>
          </a:p>
          <a:p>
            <a:pPr marL="609600" indent="-609600" eaLnBrk="1" hangingPunct="1">
              <a:spcBef>
                <a:spcPts val="0"/>
              </a:spcBef>
              <a:spcAft>
                <a:spcPts val="1800"/>
              </a:spcAft>
            </a:pPr>
            <a:r>
              <a:rPr lang="en-GB" sz="2000" dirty="0" smtClean="0"/>
              <a:t>Nutrition </a:t>
            </a:r>
            <a:r>
              <a:rPr lang="en-GB" sz="2000" dirty="0"/>
              <a:t>and </a:t>
            </a:r>
            <a:r>
              <a:rPr lang="en-GB" sz="2000" dirty="0" smtClean="0"/>
              <a:t>food supply Issues—with </a:t>
            </a:r>
            <a:r>
              <a:rPr lang="en-GB" sz="2000" dirty="0"/>
              <a:t>emphasis on ICDS </a:t>
            </a:r>
            <a:r>
              <a:rPr lang="en-GB" sz="2000" dirty="0" smtClean="0"/>
              <a:t>services</a:t>
            </a:r>
            <a:endParaRPr lang="en-GB" sz="2000" dirty="0" smtClean="0"/>
          </a:p>
          <a:p>
            <a:pPr marL="609600" indent="-609600" eaLnBrk="1" hangingPunct="1">
              <a:spcBef>
                <a:spcPts val="0"/>
              </a:spcBef>
              <a:spcAft>
                <a:spcPts val="1800"/>
              </a:spcAft>
            </a:pPr>
            <a:r>
              <a:rPr lang="en-GB" sz="2000" dirty="0" smtClean="0"/>
              <a:t>Water </a:t>
            </a:r>
            <a:r>
              <a:rPr lang="en-GB" sz="2000" dirty="0"/>
              <a:t>and </a:t>
            </a:r>
            <a:r>
              <a:rPr lang="en-GB" sz="2000" dirty="0" smtClean="0"/>
              <a:t>sanitation </a:t>
            </a:r>
            <a:r>
              <a:rPr lang="en-GB" sz="2000" dirty="0" smtClean="0"/>
              <a:t>programmes</a:t>
            </a:r>
            <a:endParaRPr lang="en-GB" sz="2000" dirty="0" smtClean="0"/>
          </a:p>
          <a:p>
            <a:pPr marL="609600" indent="-609600" eaLnBrk="1" hangingPunct="1">
              <a:spcBef>
                <a:spcPts val="0"/>
              </a:spcBef>
              <a:spcAft>
                <a:spcPts val="1800"/>
              </a:spcAft>
            </a:pPr>
            <a:r>
              <a:rPr lang="en-GB" sz="2000" dirty="0" smtClean="0"/>
              <a:t>School health programmes</a:t>
            </a:r>
            <a:endParaRPr lang="en-GB" sz="2000" dirty="0"/>
          </a:p>
          <a:p>
            <a:pPr marL="45720" indent="0" eaLnBrk="1" fontAlgn="auto" hangingPunct="1">
              <a:spcAft>
                <a:spcPts val="0"/>
              </a:spcAft>
              <a:buNone/>
              <a:defRPr/>
            </a:pPr>
            <a:endParaRPr lang="en-US" sz="22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Thematic a</a:t>
            </a:r>
            <a:r>
              <a:rPr lang="en-US" dirty="0" smtClean="0"/>
              <a:t>reas: </a:t>
            </a:r>
            <a:r>
              <a:rPr lang="en-US" dirty="0"/>
              <a:t>Convergent areas</a:t>
            </a:r>
          </a:p>
        </p:txBody>
      </p:sp>
    </p:spTree>
    <p:extLst>
      <p:ext uri="{BB962C8B-B14F-4D97-AF65-F5344CB8AC3E}">
        <p14:creationId xmlns:p14="http://schemas.microsoft.com/office/powerpoint/2010/main" val="15533700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eaLnBrk="1" hangingPunct="1">
              <a:spcBef>
                <a:spcPts val="0"/>
              </a:spcBef>
              <a:spcAft>
                <a:spcPts val="1800"/>
              </a:spcAft>
            </a:pPr>
            <a:r>
              <a:rPr lang="en-GB" sz="2000" dirty="0"/>
              <a:t>Gender and equity </a:t>
            </a:r>
            <a:r>
              <a:rPr lang="en-GB" sz="2000" dirty="0" smtClean="0"/>
              <a:t>issues</a:t>
            </a:r>
            <a:endParaRPr lang="en-GB" sz="2000" dirty="0" smtClean="0"/>
          </a:p>
          <a:p>
            <a:pPr eaLnBrk="1" hangingPunct="1">
              <a:spcBef>
                <a:spcPts val="0"/>
              </a:spcBef>
              <a:spcAft>
                <a:spcPts val="1800"/>
              </a:spcAft>
            </a:pPr>
            <a:r>
              <a:rPr lang="en-GB" sz="2000" dirty="0" smtClean="0"/>
              <a:t>Private </a:t>
            </a:r>
            <a:r>
              <a:rPr lang="en-GB" sz="2000" dirty="0"/>
              <a:t>sector </a:t>
            </a:r>
            <a:r>
              <a:rPr lang="en-GB" sz="2000" dirty="0" smtClean="0"/>
              <a:t>interventions</a:t>
            </a:r>
            <a:endParaRPr lang="en-GB" sz="2000" dirty="0" smtClean="0"/>
          </a:p>
          <a:p>
            <a:pPr eaLnBrk="1" hangingPunct="1">
              <a:spcBef>
                <a:spcPts val="0"/>
              </a:spcBef>
              <a:spcAft>
                <a:spcPts val="1800"/>
              </a:spcAft>
            </a:pPr>
            <a:r>
              <a:rPr lang="en-GB" sz="2000" dirty="0" smtClean="0"/>
              <a:t>Technical </a:t>
            </a:r>
            <a:r>
              <a:rPr lang="en-GB" sz="2000" dirty="0"/>
              <a:t>assistance requirements and other </a:t>
            </a:r>
            <a:r>
              <a:rPr lang="en-GB" sz="2000" dirty="0" smtClean="0"/>
              <a:t>inputs</a:t>
            </a:r>
            <a:endParaRPr lang="en-GB" sz="2000" dirty="0" smtClean="0"/>
          </a:p>
          <a:p>
            <a:pPr eaLnBrk="1" hangingPunct="1">
              <a:spcBef>
                <a:spcPts val="0"/>
              </a:spcBef>
              <a:spcAft>
                <a:spcPts val="1800"/>
              </a:spcAft>
            </a:pPr>
            <a:r>
              <a:rPr lang="en-GB" sz="2000" dirty="0" smtClean="0"/>
              <a:t>Further </a:t>
            </a:r>
            <a:r>
              <a:rPr lang="en-GB" sz="2000" dirty="0"/>
              <a:t>research studies/evaluation</a:t>
            </a: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Thematic </a:t>
            </a:r>
            <a:r>
              <a:rPr lang="en-US" dirty="0" smtClean="0"/>
              <a:t>areas</a:t>
            </a:r>
            <a:r>
              <a:rPr lang="en-US" dirty="0"/>
              <a:t>: </a:t>
            </a:r>
            <a:r>
              <a:rPr lang="en-US" dirty="0" smtClean="0"/>
              <a:t>Cross-cutting issues</a:t>
            </a:r>
            <a:endParaRPr lang="en-US" dirty="0"/>
          </a:p>
        </p:txBody>
      </p:sp>
    </p:spTree>
    <p:extLst>
      <p:ext uri="{BB962C8B-B14F-4D97-AF65-F5344CB8AC3E}">
        <p14:creationId xmlns:p14="http://schemas.microsoft.com/office/powerpoint/2010/main" val="16994146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10400" y="2892425"/>
            <a:ext cx="2133600" cy="1646238"/>
          </a:xfrm>
        </p:spPr>
        <p:txBody>
          <a:bodyPr/>
          <a:lstStyle/>
          <a:p>
            <a:pPr eaLnBrk="1" hangingPunct="1"/>
            <a:r>
              <a:rPr lang="en-US" dirty="0"/>
              <a:t>Components of a district plan</a:t>
            </a:r>
          </a:p>
        </p:txBody>
      </p:sp>
      <p:sp>
        <p:nvSpPr>
          <p:cNvPr id="3" name="Title 2"/>
          <p:cNvSpPr>
            <a:spLocks noGrp="1"/>
          </p:cNvSpPr>
          <p:nvPr>
            <p:ph type="title"/>
          </p:nvPr>
        </p:nvSpPr>
        <p:spPr>
          <a:xfrm>
            <a:off x="381000" y="2892425"/>
            <a:ext cx="6324600" cy="1646238"/>
          </a:xfrm>
        </p:spPr>
        <p:txBody>
          <a:bodyPr/>
          <a:lstStyle/>
          <a:p>
            <a:pPr eaLnBrk="1" fontAlgn="auto" hangingPunct="1">
              <a:spcAft>
                <a:spcPts val="0"/>
              </a:spcAft>
              <a:defRPr/>
            </a:pPr>
            <a:r>
              <a:rPr lang="en-US" sz="3600" dirty="0"/>
              <a:t>District Health Planning</a:t>
            </a:r>
          </a:p>
        </p:txBody>
      </p:sp>
    </p:spTree>
    <p:extLst>
      <p:ext uri="{BB962C8B-B14F-4D97-AF65-F5344CB8AC3E}">
        <p14:creationId xmlns:p14="http://schemas.microsoft.com/office/powerpoint/2010/main" val="7578901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2057400"/>
            <a:ext cx="8382000" cy="3048000"/>
          </a:xfrm>
        </p:spPr>
        <p:txBody>
          <a:bodyPr wrap="none" numCol="2">
            <a:normAutofit/>
          </a:bodyPr>
          <a:lstStyle/>
          <a:p>
            <a:pPr eaLnBrk="1" hangingPunct="1">
              <a:lnSpc>
                <a:spcPct val="110000"/>
              </a:lnSpc>
              <a:spcBef>
                <a:spcPts val="0"/>
              </a:spcBef>
              <a:spcAft>
                <a:spcPts val="1800"/>
              </a:spcAft>
            </a:pPr>
            <a:r>
              <a:rPr lang="en-US" sz="2000" dirty="0"/>
              <a:t>The </a:t>
            </a:r>
            <a:r>
              <a:rPr lang="en-US" sz="2000" dirty="0" smtClean="0"/>
              <a:t>setting</a:t>
            </a:r>
            <a:endParaRPr lang="en-US" sz="2000" dirty="0" smtClean="0"/>
          </a:p>
          <a:p>
            <a:pPr eaLnBrk="1" hangingPunct="1">
              <a:lnSpc>
                <a:spcPct val="110000"/>
              </a:lnSpc>
              <a:spcBef>
                <a:spcPts val="0"/>
              </a:spcBef>
              <a:spcAft>
                <a:spcPts val="1800"/>
              </a:spcAft>
            </a:pPr>
            <a:r>
              <a:rPr lang="en-US" sz="2000" dirty="0" smtClean="0"/>
              <a:t>Situational </a:t>
            </a:r>
            <a:r>
              <a:rPr lang="en-US" sz="2000" dirty="0" smtClean="0"/>
              <a:t>analysis</a:t>
            </a:r>
            <a:endParaRPr lang="en-US" sz="2000" dirty="0" smtClean="0"/>
          </a:p>
          <a:p>
            <a:pPr eaLnBrk="1" hangingPunct="1">
              <a:lnSpc>
                <a:spcPct val="110000"/>
              </a:lnSpc>
              <a:spcBef>
                <a:spcPts val="0"/>
              </a:spcBef>
              <a:spcAft>
                <a:spcPts val="1800"/>
              </a:spcAft>
            </a:pPr>
            <a:r>
              <a:rPr lang="en-US" sz="2000" dirty="0" smtClean="0"/>
              <a:t>Goals </a:t>
            </a:r>
            <a:r>
              <a:rPr lang="en-US" sz="2000" dirty="0"/>
              <a:t>and </a:t>
            </a:r>
            <a:r>
              <a:rPr lang="en-US" sz="2000" dirty="0" smtClean="0"/>
              <a:t>objectives</a:t>
            </a:r>
            <a:endParaRPr lang="en-US" sz="2000" dirty="0" smtClean="0"/>
          </a:p>
          <a:p>
            <a:pPr eaLnBrk="1" hangingPunct="1">
              <a:lnSpc>
                <a:spcPct val="110000"/>
              </a:lnSpc>
              <a:spcBef>
                <a:spcPts val="0"/>
              </a:spcBef>
              <a:spcAft>
                <a:spcPts val="1800"/>
              </a:spcAft>
            </a:pPr>
            <a:r>
              <a:rPr lang="en-US" sz="2000" dirty="0" smtClean="0"/>
              <a:t>Strategies</a:t>
            </a:r>
          </a:p>
          <a:p>
            <a:pPr eaLnBrk="1" hangingPunct="1">
              <a:lnSpc>
                <a:spcPct val="110000"/>
              </a:lnSpc>
              <a:spcBef>
                <a:spcPts val="0"/>
              </a:spcBef>
              <a:spcAft>
                <a:spcPts val="1800"/>
              </a:spcAft>
            </a:pPr>
            <a:r>
              <a:rPr lang="en-US" sz="2000" dirty="0" smtClean="0"/>
              <a:t>Activities</a:t>
            </a:r>
            <a:endParaRPr lang="en-US" sz="2000" dirty="0"/>
          </a:p>
          <a:p>
            <a:pPr eaLnBrk="1" hangingPunct="1">
              <a:lnSpc>
                <a:spcPct val="110000"/>
              </a:lnSpc>
              <a:spcBef>
                <a:spcPts val="0"/>
              </a:spcBef>
              <a:spcAft>
                <a:spcPts val="1800"/>
              </a:spcAft>
            </a:pPr>
            <a:r>
              <a:rPr lang="en-US" sz="2000" dirty="0"/>
              <a:t>Work </a:t>
            </a:r>
            <a:r>
              <a:rPr lang="en-US" sz="2000" dirty="0" smtClean="0"/>
              <a:t>plan/schedule</a:t>
            </a:r>
            <a:endParaRPr lang="en-US" sz="2000" dirty="0"/>
          </a:p>
          <a:p>
            <a:pPr eaLnBrk="1" hangingPunct="1">
              <a:lnSpc>
                <a:spcPct val="110000"/>
              </a:lnSpc>
              <a:spcBef>
                <a:spcPts val="0"/>
              </a:spcBef>
              <a:spcAft>
                <a:spcPts val="1800"/>
              </a:spcAft>
            </a:pPr>
            <a:r>
              <a:rPr lang="en-US" sz="2000" dirty="0"/>
              <a:t>Monitoring and </a:t>
            </a:r>
            <a:r>
              <a:rPr lang="en-US" sz="2000" dirty="0" smtClean="0"/>
              <a:t>evaluation</a:t>
            </a:r>
            <a:endParaRPr lang="en-US" sz="2000" dirty="0"/>
          </a:p>
          <a:p>
            <a:pPr eaLnBrk="1" hangingPunct="1">
              <a:lnSpc>
                <a:spcPct val="110000"/>
              </a:lnSpc>
              <a:spcBef>
                <a:spcPts val="0"/>
              </a:spcBef>
              <a:spcAft>
                <a:spcPts val="1800"/>
              </a:spcAft>
            </a:pPr>
            <a:r>
              <a:rPr lang="en-US" sz="2000" dirty="0"/>
              <a:t>Budget</a:t>
            </a:r>
          </a:p>
          <a:p>
            <a:pPr eaLnBrk="1" hangingPunct="1">
              <a:lnSpc>
                <a:spcPct val="110000"/>
              </a:lnSpc>
              <a:spcBef>
                <a:spcPts val="0"/>
              </a:spcBef>
              <a:spcAft>
                <a:spcPts val="1800"/>
              </a:spcAft>
            </a:pPr>
            <a:endParaRPr lang="en-US" sz="2000" dirty="0"/>
          </a:p>
          <a:p>
            <a:pPr>
              <a:spcBef>
                <a:spcPts val="0"/>
              </a:spcBef>
              <a:spcAft>
                <a:spcPts val="1800"/>
              </a:spcAft>
            </a:pPr>
            <a:endParaRPr lang="en-US" sz="2000" dirty="0"/>
          </a:p>
        </p:txBody>
      </p:sp>
      <p:sp>
        <p:nvSpPr>
          <p:cNvPr id="4" name="Title 3"/>
          <p:cNvSpPr>
            <a:spLocks noGrp="1"/>
          </p:cNvSpPr>
          <p:nvPr>
            <p:ph type="title"/>
          </p:nvPr>
        </p:nvSpPr>
        <p:spPr/>
        <p:txBody>
          <a:bodyPr/>
          <a:lstStyle/>
          <a:p>
            <a:pPr algn="ctr"/>
            <a:r>
              <a:rPr lang="en-US" dirty="0"/>
              <a:t>District plan components</a:t>
            </a:r>
          </a:p>
        </p:txBody>
      </p:sp>
    </p:spTree>
    <p:extLst>
      <p:ext uri="{BB962C8B-B14F-4D97-AF65-F5344CB8AC3E}">
        <p14:creationId xmlns:p14="http://schemas.microsoft.com/office/powerpoint/2010/main" val="3149207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marL="45720" indent="0" eaLnBrk="1" fontAlgn="auto" hangingPunct="1">
              <a:spcBef>
                <a:spcPts val="0"/>
              </a:spcBef>
              <a:spcAft>
                <a:spcPts val="1800"/>
              </a:spcAft>
              <a:buNone/>
              <a:defRPr/>
            </a:pPr>
            <a:r>
              <a:rPr lang="en-US" b="1" dirty="0" smtClean="0"/>
              <a:t>For </a:t>
            </a:r>
            <a:r>
              <a:rPr lang="en-US" b="1" dirty="0"/>
              <a:t>each of the situations given in the work </a:t>
            </a:r>
            <a:r>
              <a:rPr lang="en-US" b="1" dirty="0" smtClean="0"/>
              <a:t>sheet</a:t>
            </a:r>
          </a:p>
          <a:p>
            <a:pPr marL="457200" indent="-457200" eaLnBrk="1" hangingPunct="1">
              <a:spcBef>
                <a:spcPts val="0"/>
              </a:spcBef>
              <a:spcAft>
                <a:spcPts val="1800"/>
              </a:spcAft>
              <a:buFont typeface="Wingdings" pitchFamily="2" charset="2"/>
              <a:buNone/>
            </a:pPr>
            <a:r>
              <a:rPr lang="en-US" i="1" dirty="0" smtClean="0"/>
              <a:t>Define the following:</a:t>
            </a:r>
          </a:p>
          <a:p>
            <a:pPr marL="457200" indent="-457200" eaLnBrk="1" hangingPunct="1">
              <a:spcBef>
                <a:spcPts val="0"/>
              </a:spcBef>
              <a:spcAft>
                <a:spcPts val="1800"/>
              </a:spcAft>
              <a:tabLst>
                <a:tab pos="2338388" algn="l"/>
              </a:tabLst>
            </a:pPr>
            <a:r>
              <a:rPr lang="en-US" dirty="0" smtClean="0"/>
              <a:t>Goals  </a:t>
            </a:r>
            <a:r>
              <a:rPr lang="en-US" dirty="0"/>
              <a:t>	</a:t>
            </a:r>
            <a:r>
              <a:rPr lang="en-US" dirty="0" smtClean="0"/>
              <a:t>and      Impact indicators</a:t>
            </a:r>
            <a:endParaRPr lang="en-US" dirty="0" smtClean="0"/>
          </a:p>
          <a:p>
            <a:pPr marL="457200" indent="-457200" eaLnBrk="1" hangingPunct="1">
              <a:spcBef>
                <a:spcPts val="0"/>
              </a:spcBef>
              <a:spcAft>
                <a:spcPts val="1800"/>
              </a:spcAft>
              <a:tabLst>
                <a:tab pos="2338388" algn="l"/>
                <a:tab pos="3370263" algn="l"/>
              </a:tabLst>
            </a:pPr>
            <a:r>
              <a:rPr lang="en-US" dirty="0" smtClean="0"/>
              <a:t>Objectives	and	Outcome indicators</a:t>
            </a:r>
            <a:endParaRPr lang="en-US" dirty="0" smtClean="0"/>
          </a:p>
          <a:p>
            <a:pPr marL="457200" indent="-457200" eaLnBrk="1" hangingPunct="1">
              <a:spcBef>
                <a:spcPts val="0"/>
              </a:spcBef>
              <a:spcAft>
                <a:spcPts val="1800"/>
              </a:spcAft>
              <a:tabLst>
                <a:tab pos="2338388" algn="l"/>
                <a:tab pos="3370263" algn="l"/>
              </a:tabLst>
            </a:pPr>
            <a:r>
              <a:rPr lang="en-US" dirty="0" smtClean="0"/>
              <a:t>Strategies </a:t>
            </a:r>
            <a:r>
              <a:rPr lang="en-US" dirty="0"/>
              <a:t>	</a:t>
            </a:r>
            <a:r>
              <a:rPr lang="en-US" dirty="0" smtClean="0"/>
              <a:t>and</a:t>
            </a:r>
            <a:r>
              <a:rPr lang="en-US" dirty="0"/>
              <a:t>	</a:t>
            </a:r>
            <a:r>
              <a:rPr lang="en-US" dirty="0" smtClean="0"/>
              <a:t>Output indicators</a:t>
            </a:r>
            <a:endParaRPr lang="en-US" dirty="0" smtClean="0"/>
          </a:p>
          <a:p>
            <a:pPr marL="457200" indent="-457200" eaLnBrk="1" hangingPunct="1">
              <a:spcBef>
                <a:spcPts val="0"/>
              </a:spcBef>
              <a:spcAft>
                <a:spcPts val="1800"/>
              </a:spcAft>
              <a:tabLst>
                <a:tab pos="2338388" algn="l"/>
                <a:tab pos="3370263" algn="l"/>
              </a:tabLst>
            </a:pPr>
            <a:r>
              <a:rPr lang="en-US" dirty="0" smtClean="0"/>
              <a:t>Activities</a:t>
            </a:r>
            <a:r>
              <a:rPr lang="en-US" dirty="0"/>
              <a:t>	</a:t>
            </a:r>
            <a:r>
              <a:rPr lang="en-US" dirty="0" smtClean="0"/>
              <a:t>and	Process indicators</a:t>
            </a:r>
            <a:endParaRPr lang="en-US" dirty="0" smtClean="0"/>
          </a:p>
          <a:p>
            <a:pPr marL="457200" indent="-457200" eaLnBrk="1" hangingPunct="1">
              <a:spcBef>
                <a:spcPts val="0"/>
              </a:spcBef>
              <a:spcAft>
                <a:spcPts val="1800"/>
              </a:spcAft>
              <a:tabLst>
                <a:tab pos="2338388" algn="l"/>
                <a:tab pos="3370263" algn="l"/>
              </a:tabLst>
            </a:pPr>
            <a:r>
              <a:rPr lang="en-US" dirty="0" smtClean="0"/>
              <a:t>Inputs </a:t>
            </a:r>
            <a:r>
              <a:rPr lang="en-US" dirty="0"/>
              <a:t>	</a:t>
            </a:r>
            <a:r>
              <a:rPr lang="en-US" dirty="0" smtClean="0"/>
              <a:t>and</a:t>
            </a:r>
            <a:r>
              <a:rPr lang="en-US" dirty="0"/>
              <a:t>	</a:t>
            </a:r>
            <a:r>
              <a:rPr lang="en-US" dirty="0" smtClean="0"/>
              <a:t>Input </a:t>
            </a:r>
            <a:r>
              <a:rPr lang="en-US" dirty="0"/>
              <a:t>indicators</a:t>
            </a:r>
          </a:p>
          <a:p>
            <a:pPr marL="548958" lvl="1" eaLnBrk="1" fontAlgn="auto" hangingPunct="1">
              <a:spcBef>
                <a:spcPts val="0"/>
              </a:spcBef>
              <a:spcAft>
                <a:spcPts val="1800"/>
              </a:spcAft>
              <a:defRPr/>
            </a:pPr>
            <a:endParaRPr lang="en-US" sz="22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Group e</a:t>
            </a:r>
            <a:r>
              <a:rPr lang="en-US" dirty="0" smtClean="0"/>
              <a:t>xercises</a:t>
            </a:r>
            <a:endParaRPr lang="en-US" dirty="0"/>
          </a:p>
        </p:txBody>
      </p:sp>
    </p:spTree>
    <p:extLst>
      <p:ext uri="{BB962C8B-B14F-4D97-AF65-F5344CB8AC3E}">
        <p14:creationId xmlns:p14="http://schemas.microsoft.com/office/powerpoint/2010/main" val="16994146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dirty="0"/>
          </a:p>
        </p:txBody>
      </p:sp>
      <p:sp>
        <p:nvSpPr>
          <p:cNvPr id="3" name="Title 2"/>
          <p:cNvSpPr>
            <a:spLocks noGrp="1"/>
          </p:cNvSpPr>
          <p:nvPr>
            <p:ph type="title"/>
          </p:nvPr>
        </p:nvSpPr>
        <p:spPr>
          <a:xfrm>
            <a:off x="838200" y="2133600"/>
            <a:ext cx="5715000" cy="2285999"/>
          </a:xfrm>
        </p:spPr>
        <p:txBody>
          <a:bodyPr/>
          <a:lstStyle/>
          <a:p>
            <a:pPr algn="l"/>
            <a:r>
              <a:rPr lang="en-US" sz="3600" dirty="0" smtClean="0"/>
              <a:t>Getting to Goals: Overview of Concepts in Planning</a:t>
            </a:r>
            <a:endParaRPr lang="en-US" sz="3600" dirty="0"/>
          </a:p>
        </p:txBody>
      </p:sp>
    </p:spTree>
    <p:extLst>
      <p:ext uri="{BB962C8B-B14F-4D97-AF65-F5344CB8AC3E}">
        <p14:creationId xmlns:p14="http://schemas.microsoft.com/office/powerpoint/2010/main" val="34010991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1767" y="1905000"/>
            <a:ext cx="8686800" cy="3810000"/>
          </a:xfrm>
        </p:spPr>
        <p:txBody>
          <a:bodyPr>
            <a:normAutofit fontScale="92500" lnSpcReduction="10000"/>
          </a:bodyPr>
          <a:lstStyle/>
          <a:p>
            <a:pPr eaLnBrk="1" hangingPunct="1">
              <a:spcBef>
                <a:spcPts val="0"/>
              </a:spcBef>
              <a:spcAft>
                <a:spcPts val="1800"/>
              </a:spcAft>
            </a:pPr>
            <a:r>
              <a:rPr lang="en-US" sz="2200" dirty="0"/>
              <a:t>Is the </a:t>
            </a:r>
            <a:r>
              <a:rPr lang="en-US" sz="2200" b="1" dirty="0"/>
              <a:t>Goal</a:t>
            </a:r>
            <a:r>
              <a:rPr lang="en-US" sz="2200" dirty="0"/>
              <a:t> appropriate</a:t>
            </a:r>
            <a:r>
              <a:rPr lang="en-US" sz="2200" dirty="0" smtClean="0"/>
              <a:t>?</a:t>
            </a:r>
            <a:endParaRPr lang="en-US" sz="2200" dirty="0"/>
          </a:p>
          <a:p>
            <a:pPr eaLnBrk="1" hangingPunct="1">
              <a:spcBef>
                <a:spcPts val="0"/>
              </a:spcBef>
              <a:spcAft>
                <a:spcPts val="1800"/>
              </a:spcAft>
            </a:pPr>
            <a:r>
              <a:rPr lang="en-US" sz="2200" dirty="0"/>
              <a:t>Are the </a:t>
            </a:r>
            <a:r>
              <a:rPr lang="en-US" sz="2200" b="1" dirty="0"/>
              <a:t>Objectives/Outcomes</a:t>
            </a:r>
            <a:r>
              <a:rPr lang="en-US" sz="2200" dirty="0"/>
              <a:t> SMART</a:t>
            </a:r>
            <a:r>
              <a:rPr lang="en-US" sz="2200" dirty="0" smtClean="0"/>
              <a:t>?</a:t>
            </a:r>
            <a:endParaRPr lang="en-US" sz="2200" dirty="0" smtClean="0"/>
          </a:p>
          <a:p>
            <a:pPr eaLnBrk="1" hangingPunct="1">
              <a:spcBef>
                <a:spcPts val="0"/>
              </a:spcBef>
              <a:spcAft>
                <a:spcPts val="1800"/>
              </a:spcAft>
            </a:pPr>
            <a:r>
              <a:rPr lang="en-US" sz="2200" dirty="0" smtClean="0"/>
              <a:t>Are </a:t>
            </a:r>
            <a:r>
              <a:rPr lang="en-US" sz="2200" dirty="0"/>
              <a:t>the </a:t>
            </a:r>
            <a:r>
              <a:rPr lang="en-US" sz="2200" b="1" dirty="0" smtClean="0"/>
              <a:t>Strategies</a:t>
            </a:r>
            <a:r>
              <a:rPr lang="en-US" sz="2200" dirty="0" smtClean="0"/>
              <a:t> </a:t>
            </a:r>
            <a:r>
              <a:rPr lang="en-US" sz="2200" dirty="0"/>
              <a:t>technically sound/feasible/ contextual</a:t>
            </a:r>
            <a:r>
              <a:rPr lang="en-US" sz="2200" dirty="0" smtClean="0"/>
              <a:t>?</a:t>
            </a:r>
            <a:endParaRPr lang="en-US" sz="2200" dirty="0" smtClean="0"/>
          </a:p>
          <a:p>
            <a:pPr eaLnBrk="1" hangingPunct="1">
              <a:spcBef>
                <a:spcPts val="0"/>
              </a:spcBef>
              <a:spcAft>
                <a:spcPts val="1800"/>
              </a:spcAft>
            </a:pPr>
            <a:r>
              <a:rPr lang="en-US" sz="2200" dirty="0" smtClean="0"/>
              <a:t>Are </a:t>
            </a:r>
            <a:r>
              <a:rPr lang="en-US" sz="2200" dirty="0"/>
              <a:t>the </a:t>
            </a:r>
            <a:r>
              <a:rPr lang="en-US" sz="2200" b="1" dirty="0" smtClean="0"/>
              <a:t>Output Indicators </a:t>
            </a:r>
            <a:r>
              <a:rPr lang="en-US" sz="2200" dirty="0"/>
              <a:t>related to strategies</a:t>
            </a:r>
            <a:r>
              <a:rPr lang="en-US" sz="2200" dirty="0" smtClean="0"/>
              <a:t>?</a:t>
            </a:r>
            <a:endParaRPr lang="en-US" sz="2200" dirty="0" smtClean="0"/>
          </a:p>
          <a:p>
            <a:pPr marL="288925" indent="-244475" eaLnBrk="1" hangingPunct="1">
              <a:spcBef>
                <a:spcPts val="0"/>
              </a:spcBef>
              <a:spcAft>
                <a:spcPts val="1800"/>
              </a:spcAft>
            </a:pPr>
            <a:r>
              <a:rPr lang="en-US" sz="2200" dirty="0" smtClean="0"/>
              <a:t>Are </a:t>
            </a:r>
            <a:r>
              <a:rPr lang="en-US" sz="2200" dirty="0"/>
              <a:t>the </a:t>
            </a:r>
            <a:r>
              <a:rPr lang="en-US" sz="2200" b="1" dirty="0" smtClean="0"/>
              <a:t>Activities</a:t>
            </a:r>
            <a:r>
              <a:rPr lang="en-US" sz="2200" dirty="0" smtClean="0"/>
              <a:t> </a:t>
            </a:r>
            <a:r>
              <a:rPr lang="en-US" sz="2200" dirty="0"/>
              <a:t>appropriate? </a:t>
            </a:r>
            <a:r>
              <a:rPr lang="en-US" sz="2200" dirty="0" smtClean="0"/>
              <a:t>Adequate</a:t>
            </a:r>
            <a:r>
              <a:rPr lang="en-US" sz="2200" dirty="0" smtClean="0"/>
              <a:t>?</a:t>
            </a:r>
            <a:endParaRPr lang="en-US" sz="2200" dirty="0" smtClean="0"/>
          </a:p>
          <a:p>
            <a:pPr eaLnBrk="1" hangingPunct="1">
              <a:spcBef>
                <a:spcPts val="0"/>
              </a:spcBef>
              <a:spcAft>
                <a:spcPts val="1800"/>
              </a:spcAft>
            </a:pPr>
            <a:r>
              <a:rPr lang="en-US" sz="2200" dirty="0" smtClean="0"/>
              <a:t>Are </a:t>
            </a:r>
            <a:r>
              <a:rPr lang="en-US" sz="2200" dirty="0"/>
              <a:t>the </a:t>
            </a:r>
            <a:r>
              <a:rPr lang="en-US" sz="2200" b="1" dirty="0" smtClean="0"/>
              <a:t>Indicators</a:t>
            </a:r>
            <a:r>
              <a:rPr lang="en-US" sz="2200" dirty="0" smtClean="0"/>
              <a:t> </a:t>
            </a:r>
            <a:r>
              <a:rPr lang="en-US" sz="2200" dirty="0"/>
              <a:t>observable/verifiable? </a:t>
            </a:r>
            <a:endParaRPr lang="en-US" sz="2200" dirty="0" smtClean="0"/>
          </a:p>
          <a:p>
            <a:pPr eaLnBrk="1" hangingPunct="1">
              <a:spcBef>
                <a:spcPts val="0"/>
              </a:spcBef>
              <a:spcAft>
                <a:spcPts val="1800"/>
              </a:spcAft>
            </a:pPr>
            <a:r>
              <a:rPr lang="en-US" sz="2200" dirty="0" smtClean="0"/>
              <a:t>Are </a:t>
            </a:r>
            <a:r>
              <a:rPr lang="en-US" sz="2200" b="1" dirty="0" smtClean="0"/>
              <a:t>Means of Verification</a:t>
            </a:r>
            <a:r>
              <a:rPr lang="en-US" sz="2200" dirty="0" smtClean="0"/>
              <a:t> spelt </a:t>
            </a:r>
            <a:r>
              <a:rPr lang="en-US" sz="2200" dirty="0"/>
              <a:t>out? </a:t>
            </a:r>
            <a:r>
              <a:rPr lang="en-US" sz="2200" dirty="0" smtClean="0"/>
              <a:t>Technically </a:t>
            </a:r>
            <a:r>
              <a:rPr lang="en-US" sz="2200" dirty="0"/>
              <a:t>sound as indicators?</a:t>
            </a:r>
          </a:p>
          <a:p>
            <a:pPr eaLnBrk="1" hangingPunct="1">
              <a:lnSpc>
                <a:spcPct val="90000"/>
              </a:lnSpc>
            </a:pPr>
            <a:endParaRPr lang="en-US" sz="2200" dirty="0"/>
          </a:p>
          <a:p>
            <a:pPr marL="45720" indent="0" eaLnBrk="1" fontAlgn="auto" hangingPunct="1">
              <a:spcAft>
                <a:spcPts val="0"/>
              </a:spcAft>
              <a:buNone/>
              <a:defRPr/>
            </a:pPr>
            <a:endParaRPr lang="en-US" sz="22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Evaluating </a:t>
            </a:r>
            <a:r>
              <a:rPr lang="en-US" dirty="0" smtClean="0"/>
              <a:t>the group exercises</a:t>
            </a:r>
            <a:endParaRPr lang="en-US" dirty="0"/>
          </a:p>
        </p:txBody>
      </p:sp>
    </p:spTree>
    <p:extLst>
      <p:ext uri="{BB962C8B-B14F-4D97-AF65-F5344CB8AC3E}">
        <p14:creationId xmlns:p14="http://schemas.microsoft.com/office/powerpoint/2010/main" val="16994146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5587064"/>
              </p:ext>
            </p:extLst>
          </p:nvPr>
        </p:nvGraphicFramePr>
        <p:xfrm>
          <a:off x="381000" y="2133600"/>
          <a:ext cx="8407401" cy="2852737"/>
        </p:xfrm>
        <a:graphic>
          <a:graphicData uri="http://schemas.openxmlformats.org/drawingml/2006/table">
            <a:tbl>
              <a:tblPr firstRow="1" bandRow="1">
                <a:tableStyleId>{93296810-A885-4BE3-A3E7-6D5BEEA58F35}</a:tableStyleId>
              </a:tblPr>
              <a:tblGrid>
                <a:gridCol w="2802467"/>
                <a:gridCol w="2802467"/>
                <a:gridCol w="2802467"/>
              </a:tblGrid>
              <a:tr h="5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Steps of </a:t>
                      </a:r>
                      <a:r>
                        <a:rPr lang="en-US" sz="2000" dirty="0" smtClean="0">
                          <a:solidFill>
                            <a:schemeClr val="tx1"/>
                          </a:solidFill>
                        </a:rPr>
                        <a:t>planning</a:t>
                      </a:r>
                      <a:endParaRPr lang="en-US" sz="2000" dirty="0" smtClean="0">
                        <a:solidFill>
                          <a:schemeClr val="tx1"/>
                        </a:solidFill>
                      </a:endParaRPr>
                    </a:p>
                  </a:txBody>
                  <a:tcPr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endParaRPr lang="en-US" sz="2000"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Indicators</a:t>
                      </a:r>
                      <a:endParaRPr lang="en-US" sz="2000" dirty="0" smtClean="0">
                        <a:solidFill>
                          <a:schemeClr val="tx1"/>
                        </a:solidFill>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accent1">
                        <a:lumMod val="20000"/>
                        <a:lumOff val="80000"/>
                      </a:schemeClr>
                    </a:solidFill>
                  </a:tcPr>
                </a:tc>
              </a:tr>
              <a:tr h="457200">
                <a:tc>
                  <a:txBody>
                    <a:bodyPr/>
                    <a:lstStyle/>
                    <a:p>
                      <a:pPr marL="0" marR="0">
                        <a:spcBef>
                          <a:spcPts val="0"/>
                        </a:spcBef>
                        <a:spcAft>
                          <a:spcPts val="0"/>
                        </a:spcAft>
                      </a:pPr>
                      <a:r>
                        <a:rPr lang="en-US" sz="2000" dirty="0" smtClean="0"/>
                        <a:t>Goals</a:t>
                      </a:r>
                      <a:endParaRPr lang="en-US" sz="2000" b="0" dirty="0">
                        <a:latin typeface="Arial" pitchFamily="34" charset="0"/>
                        <a:ea typeface="Times New Roman"/>
                        <a:cs typeface="Arial" pitchFamily="34" charset="0"/>
                      </a:endParaRPr>
                    </a:p>
                  </a:txBody>
                  <a:tcPr marL="53318" marR="53318" marT="0"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a:spcBef>
                          <a:spcPts val="0"/>
                        </a:spcBef>
                        <a:spcAft>
                          <a:spcPts val="0"/>
                        </a:spcAft>
                      </a:pPr>
                      <a:endParaRPr lang="en-US" sz="2000" b="0" dirty="0">
                        <a:latin typeface="Arial" pitchFamily="34" charset="0"/>
                        <a:ea typeface="Times New Roman"/>
                        <a:cs typeface="Arial" pitchFamily="34" charset="0"/>
                      </a:endParaRPr>
                    </a:p>
                  </a:txBody>
                  <a:tcPr marL="53318" marR="53318"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a:spcBef>
                          <a:spcPts val="0"/>
                        </a:spcBef>
                        <a:spcAft>
                          <a:spcPts val="0"/>
                        </a:spcAft>
                      </a:pPr>
                      <a:r>
                        <a:rPr lang="en-US" sz="2000" dirty="0" smtClean="0"/>
                        <a:t>Impact </a:t>
                      </a:r>
                      <a:r>
                        <a:rPr lang="en-US" sz="2000" dirty="0"/>
                        <a:t>Indicators</a:t>
                      </a:r>
                      <a:endParaRPr lang="en-US" sz="2000" b="0" dirty="0">
                        <a:latin typeface="Arial" pitchFamily="34" charset="0"/>
                        <a:ea typeface="Times New Roman"/>
                        <a:cs typeface="Arial" pitchFamily="34" charset="0"/>
                      </a:endParaRPr>
                    </a:p>
                  </a:txBody>
                  <a:tcPr marL="68580" marR="68580" marT="0" marB="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r>
              <a:tr h="457200">
                <a:tc>
                  <a:txBody>
                    <a:bodyPr/>
                    <a:lstStyle/>
                    <a:p>
                      <a:pPr marL="0" marR="0">
                        <a:spcBef>
                          <a:spcPts val="0"/>
                        </a:spcBef>
                        <a:spcAft>
                          <a:spcPts val="0"/>
                        </a:spcAft>
                      </a:pPr>
                      <a:r>
                        <a:rPr lang="en-US" sz="2000" dirty="0" smtClean="0"/>
                        <a:t>Objective/Outcomes</a:t>
                      </a:r>
                      <a:endParaRPr lang="en-US" sz="2000" b="0" dirty="0">
                        <a:latin typeface="Arial" pitchFamily="34" charset="0"/>
                        <a:ea typeface="Times New Roman"/>
                        <a:cs typeface="Arial" pitchFamily="34" charset="0"/>
                      </a:endParaRPr>
                    </a:p>
                  </a:txBody>
                  <a:tcPr marL="53318" marR="53318" marT="0"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40000"/>
                        <a:lumOff val="60000"/>
                      </a:schemeClr>
                    </a:solidFill>
                  </a:tcPr>
                </a:tc>
                <a:tc>
                  <a:txBody>
                    <a:bodyPr/>
                    <a:lstStyle/>
                    <a:p>
                      <a:pPr marL="0" marR="0">
                        <a:spcBef>
                          <a:spcPts val="0"/>
                        </a:spcBef>
                        <a:spcAft>
                          <a:spcPts val="0"/>
                        </a:spcAft>
                      </a:pPr>
                      <a:endParaRPr lang="en-US" sz="2000" b="0" dirty="0">
                        <a:latin typeface="Arial" pitchFamily="34" charset="0"/>
                        <a:ea typeface="Times New Roman"/>
                        <a:cs typeface="Arial" pitchFamily="34" charset="0"/>
                      </a:endParaRPr>
                    </a:p>
                  </a:txBody>
                  <a:tcPr marL="53318" marR="53318"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40000"/>
                        <a:lumOff val="60000"/>
                      </a:schemeClr>
                    </a:solidFill>
                  </a:tcPr>
                </a:tc>
                <a:tc>
                  <a:txBody>
                    <a:bodyPr/>
                    <a:lstStyle/>
                    <a:p>
                      <a:pPr marL="0" marR="0">
                        <a:spcBef>
                          <a:spcPts val="0"/>
                        </a:spcBef>
                        <a:spcAft>
                          <a:spcPts val="0"/>
                        </a:spcAft>
                      </a:pPr>
                      <a:r>
                        <a:rPr lang="en-US" sz="2000" dirty="0"/>
                        <a:t>Outcome Indicators</a:t>
                      </a:r>
                      <a:endParaRPr lang="en-US" sz="2000" b="0" dirty="0">
                        <a:latin typeface="Arial" pitchFamily="34" charset="0"/>
                        <a:ea typeface="Times New Roman"/>
                        <a:cs typeface="Arial" pitchFamily="34" charset="0"/>
                      </a:endParaRPr>
                    </a:p>
                  </a:txBody>
                  <a:tcPr marL="68580" marR="68580" marT="0" marB="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40000"/>
                        <a:lumOff val="60000"/>
                      </a:schemeClr>
                    </a:solidFill>
                  </a:tcPr>
                </a:tc>
              </a:tr>
              <a:tr h="457200">
                <a:tc>
                  <a:txBody>
                    <a:bodyPr/>
                    <a:lstStyle/>
                    <a:p>
                      <a:pPr marL="0" marR="0">
                        <a:spcBef>
                          <a:spcPts val="0"/>
                        </a:spcBef>
                        <a:spcAft>
                          <a:spcPts val="0"/>
                        </a:spcAft>
                      </a:pPr>
                      <a:r>
                        <a:rPr lang="en-US" sz="2000" dirty="0" smtClean="0"/>
                        <a:t>Strategies</a:t>
                      </a:r>
                      <a:endParaRPr lang="en-US" sz="2000" b="0" dirty="0">
                        <a:latin typeface="Arial" pitchFamily="34" charset="0"/>
                        <a:ea typeface="Times New Roman"/>
                        <a:cs typeface="Arial" pitchFamily="34" charset="0"/>
                      </a:endParaRPr>
                    </a:p>
                  </a:txBody>
                  <a:tcPr marL="53318" marR="53318" marT="0"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a:spcBef>
                          <a:spcPts val="0"/>
                        </a:spcBef>
                        <a:spcAft>
                          <a:spcPts val="0"/>
                        </a:spcAft>
                      </a:pPr>
                      <a:endParaRPr lang="en-US" sz="2000" b="0" dirty="0">
                        <a:latin typeface="Arial" pitchFamily="34" charset="0"/>
                        <a:ea typeface="Times New Roman"/>
                        <a:cs typeface="Arial" pitchFamily="34" charset="0"/>
                      </a:endParaRPr>
                    </a:p>
                  </a:txBody>
                  <a:tcPr marL="53318" marR="53318"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a:spcBef>
                          <a:spcPts val="0"/>
                        </a:spcBef>
                        <a:spcAft>
                          <a:spcPts val="0"/>
                        </a:spcAft>
                      </a:pPr>
                      <a:r>
                        <a:rPr lang="en-US" sz="2000" dirty="0"/>
                        <a:t>Output </a:t>
                      </a:r>
                      <a:r>
                        <a:rPr lang="en-US" sz="2000" dirty="0" smtClean="0"/>
                        <a:t>Indicators</a:t>
                      </a:r>
                      <a:endParaRPr lang="en-US" sz="2000" b="0" dirty="0">
                        <a:latin typeface="Arial" pitchFamily="34" charset="0"/>
                        <a:ea typeface="Times New Roman"/>
                        <a:cs typeface="Arial" pitchFamily="34" charset="0"/>
                      </a:endParaRPr>
                    </a:p>
                  </a:txBody>
                  <a:tcPr marL="68580" marR="68580" marT="0" marB="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20000"/>
                        <a:lumOff val="80000"/>
                      </a:schemeClr>
                    </a:solidFill>
                  </a:tcPr>
                </a:tc>
              </a:tr>
              <a:tr h="457200">
                <a:tc>
                  <a:txBody>
                    <a:bodyPr/>
                    <a:lstStyle/>
                    <a:p>
                      <a:pPr marL="0" marR="0">
                        <a:spcBef>
                          <a:spcPts val="0"/>
                        </a:spcBef>
                        <a:spcAft>
                          <a:spcPts val="0"/>
                        </a:spcAft>
                      </a:pPr>
                      <a:r>
                        <a:rPr lang="en-US" sz="2000" dirty="0" smtClean="0"/>
                        <a:t>Activities/Processes</a:t>
                      </a:r>
                      <a:endParaRPr lang="en-US" sz="2000" b="0" dirty="0">
                        <a:latin typeface="Arial" pitchFamily="34" charset="0"/>
                        <a:ea typeface="Times New Roman"/>
                        <a:cs typeface="Arial" pitchFamily="34" charset="0"/>
                      </a:endParaRPr>
                    </a:p>
                  </a:txBody>
                  <a:tcPr marL="53318" marR="53318" marT="0"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40000"/>
                        <a:lumOff val="60000"/>
                      </a:schemeClr>
                    </a:solidFill>
                  </a:tcPr>
                </a:tc>
                <a:tc>
                  <a:txBody>
                    <a:bodyPr/>
                    <a:lstStyle/>
                    <a:p>
                      <a:pPr marL="0" marR="0">
                        <a:spcBef>
                          <a:spcPts val="0"/>
                        </a:spcBef>
                        <a:spcAft>
                          <a:spcPts val="0"/>
                        </a:spcAft>
                      </a:pPr>
                      <a:endParaRPr lang="en-US" sz="2000" b="0" dirty="0">
                        <a:latin typeface="Arial" pitchFamily="34" charset="0"/>
                        <a:ea typeface="Times New Roman"/>
                        <a:cs typeface="Arial" pitchFamily="34" charset="0"/>
                      </a:endParaRPr>
                    </a:p>
                  </a:txBody>
                  <a:tcPr marL="53318" marR="53318"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40000"/>
                        <a:lumOff val="60000"/>
                      </a:schemeClr>
                    </a:solidFill>
                  </a:tcPr>
                </a:tc>
                <a:tc>
                  <a:txBody>
                    <a:bodyPr/>
                    <a:lstStyle/>
                    <a:p>
                      <a:pPr marL="0" marR="0">
                        <a:spcBef>
                          <a:spcPts val="0"/>
                        </a:spcBef>
                        <a:spcAft>
                          <a:spcPts val="0"/>
                        </a:spcAft>
                      </a:pPr>
                      <a:r>
                        <a:rPr lang="en-US" sz="2000" dirty="0"/>
                        <a:t>Process Indicators</a:t>
                      </a:r>
                      <a:endParaRPr lang="en-US" sz="2000" b="0" dirty="0">
                        <a:latin typeface="Arial" pitchFamily="34" charset="0"/>
                        <a:ea typeface="Times New Roman"/>
                        <a:cs typeface="Arial" pitchFamily="34" charset="0"/>
                      </a:endParaRPr>
                    </a:p>
                  </a:txBody>
                  <a:tcPr marL="68580" marR="68580" marT="0" marB="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lumMod val="40000"/>
                        <a:lumOff val="60000"/>
                      </a:schemeClr>
                    </a:solidFill>
                  </a:tcPr>
                </a:tc>
              </a:tr>
              <a:tr h="457200">
                <a:tc>
                  <a:txBody>
                    <a:bodyPr/>
                    <a:lstStyle/>
                    <a:p>
                      <a:pPr marL="0" marR="0">
                        <a:spcBef>
                          <a:spcPts val="0"/>
                        </a:spcBef>
                        <a:spcAft>
                          <a:spcPts val="0"/>
                        </a:spcAft>
                      </a:pPr>
                      <a:r>
                        <a:rPr lang="en-US" sz="2000" dirty="0" smtClean="0"/>
                        <a:t>Inputs</a:t>
                      </a:r>
                      <a:endParaRPr lang="en-US" sz="2000" b="0" dirty="0">
                        <a:latin typeface="Arial" pitchFamily="34" charset="0"/>
                        <a:ea typeface="Times New Roman"/>
                        <a:cs typeface="Arial" pitchFamily="34" charset="0"/>
                      </a:endParaRPr>
                    </a:p>
                  </a:txBody>
                  <a:tcPr marL="53318" marR="53318" marT="0"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2">
                        <a:lumMod val="20000"/>
                        <a:lumOff val="80000"/>
                      </a:schemeClr>
                    </a:solidFill>
                  </a:tcPr>
                </a:tc>
                <a:tc>
                  <a:txBody>
                    <a:bodyPr/>
                    <a:lstStyle/>
                    <a:p>
                      <a:pPr marL="0" marR="0">
                        <a:spcBef>
                          <a:spcPts val="0"/>
                        </a:spcBef>
                        <a:spcAft>
                          <a:spcPts val="0"/>
                        </a:spcAft>
                      </a:pPr>
                      <a:endParaRPr lang="en-US" sz="2000" b="0" dirty="0">
                        <a:latin typeface="Arial" pitchFamily="34" charset="0"/>
                        <a:ea typeface="Times New Roman"/>
                        <a:cs typeface="Arial" pitchFamily="34" charset="0"/>
                      </a:endParaRPr>
                    </a:p>
                  </a:txBody>
                  <a:tcPr marL="53318" marR="53318"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2">
                        <a:lumMod val="20000"/>
                        <a:lumOff val="80000"/>
                      </a:schemeClr>
                    </a:solidFill>
                  </a:tcPr>
                </a:tc>
                <a:tc>
                  <a:txBody>
                    <a:bodyPr/>
                    <a:lstStyle/>
                    <a:p>
                      <a:pPr marL="0" marR="0">
                        <a:spcBef>
                          <a:spcPts val="0"/>
                        </a:spcBef>
                        <a:spcAft>
                          <a:spcPts val="0"/>
                        </a:spcAft>
                      </a:pPr>
                      <a:r>
                        <a:rPr lang="en-US" sz="2000" dirty="0"/>
                        <a:t>Input </a:t>
                      </a:r>
                      <a:r>
                        <a:rPr lang="en-US" sz="2000" dirty="0" smtClean="0"/>
                        <a:t>Indicators</a:t>
                      </a:r>
                      <a:endParaRPr lang="en-US" sz="2000" b="0" dirty="0">
                        <a:latin typeface="Arial" pitchFamily="34" charset="0"/>
                        <a:ea typeface="Times New Roman"/>
                        <a:cs typeface="Arial" pitchFamily="34" charset="0"/>
                      </a:endParaRPr>
                    </a:p>
                  </a:txBody>
                  <a:tcPr marL="68580" marR="68580" marT="0" marB="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2">
                        <a:lumMod val="20000"/>
                        <a:lumOff val="80000"/>
                      </a:schemeClr>
                    </a:solidFill>
                  </a:tcPr>
                </a:tc>
              </a:tr>
            </a:tbl>
          </a:graphicData>
        </a:graphic>
      </p:graphicFrame>
    </p:spTree>
    <p:extLst>
      <p:ext uri="{BB962C8B-B14F-4D97-AF65-F5344CB8AC3E}">
        <p14:creationId xmlns:p14="http://schemas.microsoft.com/office/powerpoint/2010/main" val="7889825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76400"/>
            <a:ext cx="8382000" cy="2852738"/>
          </a:xfrm>
        </p:spPr>
        <p:txBody>
          <a:bodyPr>
            <a:normAutofit/>
          </a:bodyPr>
          <a:lstStyle/>
          <a:p>
            <a:pPr marL="274320" eaLnBrk="1" fontAlgn="auto" hangingPunct="1">
              <a:spcBef>
                <a:spcPts val="0"/>
              </a:spcBef>
              <a:spcAft>
                <a:spcPts val="600"/>
              </a:spcAft>
              <a:defRPr/>
            </a:pPr>
            <a:r>
              <a:rPr lang="en-US" dirty="0" smtClean="0"/>
              <a:t>Requires:</a:t>
            </a:r>
          </a:p>
          <a:p>
            <a:pPr lvl="1" eaLnBrk="1" hangingPunct="1">
              <a:spcBef>
                <a:spcPts val="0"/>
              </a:spcBef>
              <a:spcAft>
                <a:spcPts val="600"/>
              </a:spcAft>
            </a:pPr>
            <a:r>
              <a:rPr lang="en-US" dirty="0" smtClean="0"/>
              <a:t>Knowing </a:t>
            </a:r>
            <a:r>
              <a:rPr lang="en-US" dirty="0"/>
              <a:t>the </a:t>
            </a:r>
            <a:r>
              <a:rPr lang="en-US" b="1" dirty="0"/>
              <a:t>Goals</a:t>
            </a:r>
          </a:p>
          <a:p>
            <a:pPr lvl="1" eaLnBrk="1" hangingPunct="1">
              <a:spcBef>
                <a:spcPts val="0"/>
              </a:spcBef>
              <a:spcAft>
                <a:spcPts val="600"/>
              </a:spcAft>
            </a:pPr>
            <a:r>
              <a:rPr lang="en-US" dirty="0" smtClean="0"/>
              <a:t>Knowing </a:t>
            </a:r>
            <a:r>
              <a:rPr lang="en-US" dirty="0"/>
              <a:t>the </a:t>
            </a:r>
            <a:r>
              <a:rPr lang="en-US" b="1" dirty="0"/>
              <a:t>Situation</a:t>
            </a:r>
          </a:p>
          <a:p>
            <a:pPr lvl="1" eaLnBrk="1" hangingPunct="1">
              <a:spcBef>
                <a:spcPts val="0"/>
              </a:spcBef>
              <a:spcAft>
                <a:spcPts val="600"/>
              </a:spcAft>
            </a:pPr>
            <a:r>
              <a:rPr lang="en-US" dirty="0" smtClean="0"/>
              <a:t>Knowing/deciding </a:t>
            </a:r>
            <a:r>
              <a:rPr lang="en-US" dirty="0"/>
              <a:t>the </a:t>
            </a:r>
            <a:r>
              <a:rPr lang="en-US" b="1" dirty="0"/>
              <a:t>Objectives</a:t>
            </a:r>
          </a:p>
          <a:p>
            <a:pPr lvl="1" eaLnBrk="1" hangingPunct="1">
              <a:spcBef>
                <a:spcPts val="0"/>
              </a:spcBef>
              <a:spcAft>
                <a:spcPts val="600"/>
              </a:spcAft>
            </a:pPr>
            <a:r>
              <a:rPr lang="en-US" dirty="0" smtClean="0"/>
              <a:t>Deciding </a:t>
            </a:r>
            <a:r>
              <a:rPr lang="en-US" dirty="0"/>
              <a:t>the </a:t>
            </a:r>
            <a:r>
              <a:rPr lang="en-US" b="1" dirty="0"/>
              <a:t>Strategies</a:t>
            </a:r>
            <a:r>
              <a:rPr lang="en-US" dirty="0"/>
              <a:t> and </a:t>
            </a:r>
            <a:r>
              <a:rPr lang="en-US" b="1" dirty="0"/>
              <a:t>Activities</a:t>
            </a:r>
          </a:p>
          <a:p>
            <a:pPr lvl="1" eaLnBrk="1" hangingPunct="1">
              <a:spcBef>
                <a:spcPts val="0"/>
              </a:spcBef>
              <a:spcAft>
                <a:spcPts val="600"/>
              </a:spcAft>
            </a:pPr>
            <a:r>
              <a:rPr lang="en-US" dirty="0" smtClean="0"/>
              <a:t>Relating </a:t>
            </a:r>
            <a:r>
              <a:rPr lang="en-US" dirty="0"/>
              <a:t>and linking the activities to </a:t>
            </a:r>
            <a:r>
              <a:rPr lang="en-US" b="1" dirty="0"/>
              <a:t>Fund Availability</a:t>
            </a:r>
            <a:r>
              <a:rPr lang="en-US" dirty="0"/>
              <a:t>/</a:t>
            </a:r>
            <a:r>
              <a:rPr lang="en-US" b="1" dirty="0"/>
              <a:t>Costs</a:t>
            </a:r>
            <a:r>
              <a:rPr lang="en-US" dirty="0"/>
              <a:t> and </a:t>
            </a:r>
            <a:r>
              <a:rPr lang="en-US" b="1" dirty="0"/>
              <a:t>Time Schedules</a:t>
            </a:r>
          </a:p>
          <a:p>
            <a:pPr marL="366395" lvl="1" indent="0" eaLnBrk="1" fontAlgn="auto" hangingPunct="1">
              <a:spcBef>
                <a:spcPts val="0"/>
              </a:spcBef>
              <a:spcAft>
                <a:spcPts val="600"/>
              </a:spcAft>
              <a:buNone/>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Planning and managing a district</a:t>
            </a:r>
          </a:p>
        </p:txBody>
      </p:sp>
    </p:spTree>
    <p:extLst>
      <p:ext uri="{BB962C8B-B14F-4D97-AF65-F5344CB8AC3E}">
        <p14:creationId xmlns:p14="http://schemas.microsoft.com/office/powerpoint/2010/main" val="3939932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3"/>
            <a:ext cx="8229600" cy="4406900"/>
          </a:xfrm>
        </p:spPr>
        <p:txBody>
          <a:bodyPr>
            <a:normAutofit/>
          </a:bodyPr>
          <a:lstStyle/>
          <a:p>
            <a:pPr marL="274320" eaLnBrk="1" fontAlgn="auto" hangingPunct="1">
              <a:spcBef>
                <a:spcPts val="0"/>
              </a:spcBef>
              <a:spcAft>
                <a:spcPts val="600"/>
              </a:spcAft>
              <a:defRPr/>
            </a:pPr>
            <a:r>
              <a:rPr lang="en-US" dirty="0" smtClean="0"/>
              <a:t>Requires:</a:t>
            </a:r>
          </a:p>
          <a:p>
            <a:pPr lvl="1" eaLnBrk="1" hangingPunct="1">
              <a:spcBef>
                <a:spcPts val="0"/>
              </a:spcBef>
              <a:spcAft>
                <a:spcPts val="600"/>
              </a:spcAft>
            </a:pPr>
            <a:r>
              <a:rPr lang="en-US" dirty="0" smtClean="0"/>
              <a:t>Building </a:t>
            </a:r>
            <a:r>
              <a:rPr lang="en-US" dirty="0"/>
              <a:t>capacities and learning </a:t>
            </a:r>
            <a:r>
              <a:rPr lang="en-US" dirty="0" smtClean="0"/>
              <a:t>how to </a:t>
            </a:r>
            <a:r>
              <a:rPr lang="en-US" dirty="0"/>
              <a:t>conduct activities</a:t>
            </a:r>
          </a:p>
          <a:p>
            <a:pPr lvl="1" eaLnBrk="1" hangingPunct="1">
              <a:spcBef>
                <a:spcPts val="0"/>
              </a:spcBef>
              <a:spcAft>
                <a:spcPts val="600"/>
              </a:spcAft>
            </a:pPr>
            <a:r>
              <a:rPr lang="en-US" dirty="0" smtClean="0"/>
              <a:t>Monitoring</a:t>
            </a:r>
            <a:r>
              <a:rPr lang="en-US" dirty="0"/>
              <a:t>, </a:t>
            </a:r>
            <a:r>
              <a:rPr lang="en-US" dirty="0" smtClean="0"/>
              <a:t>assessing, </a:t>
            </a:r>
            <a:r>
              <a:rPr lang="en-US" dirty="0"/>
              <a:t>and reporting the progress and </a:t>
            </a:r>
            <a:r>
              <a:rPr lang="en-US" dirty="0" smtClean="0"/>
              <a:t>constraints</a:t>
            </a:r>
            <a:endParaRPr lang="en-US" dirty="0"/>
          </a:p>
          <a:p>
            <a:pPr lvl="1" eaLnBrk="1" hangingPunct="1">
              <a:spcBef>
                <a:spcPts val="0"/>
              </a:spcBef>
              <a:spcAft>
                <a:spcPts val="600"/>
              </a:spcAft>
            </a:pPr>
            <a:r>
              <a:rPr lang="en-US" dirty="0" smtClean="0"/>
              <a:t>Building institutional </a:t>
            </a:r>
            <a:r>
              <a:rPr lang="en-US" dirty="0"/>
              <a:t>structures</a:t>
            </a:r>
          </a:p>
          <a:p>
            <a:pPr lvl="1" eaLnBrk="1" hangingPunct="1">
              <a:spcBef>
                <a:spcPts val="0"/>
              </a:spcBef>
              <a:spcAft>
                <a:spcPts val="600"/>
              </a:spcAft>
            </a:pPr>
            <a:r>
              <a:rPr lang="en-US" dirty="0" smtClean="0"/>
              <a:t>Evaluating </a:t>
            </a:r>
            <a:r>
              <a:rPr lang="en-US" dirty="0"/>
              <a:t>the </a:t>
            </a:r>
            <a:r>
              <a:rPr lang="en-US" dirty="0" smtClean="0"/>
              <a:t>programme (were </a:t>
            </a:r>
            <a:r>
              <a:rPr lang="en-US" dirty="0"/>
              <a:t>the objectives met?)</a:t>
            </a:r>
          </a:p>
          <a:p>
            <a:pPr marL="366395" lvl="1" indent="0" eaLnBrk="1" fontAlgn="auto" hangingPunct="1">
              <a:spcBef>
                <a:spcPts val="0"/>
              </a:spcBef>
              <a:spcAft>
                <a:spcPts val="600"/>
              </a:spcAft>
              <a:buNone/>
              <a:defRPr/>
            </a:pPr>
            <a:endParaRPr lang="en-US" sz="24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Planning and managing a district</a:t>
            </a:r>
          </a:p>
        </p:txBody>
      </p:sp>
    </p:spTree>
    <p:extLst>
      <p:ext uri="{BB962C8B-B14F-4D97-AF65-F5344CB8AC3E}">
        <p14:creationId xmlns:p14="http://schemas.microsoft.com/office/powerpoint/2010/main" val="39399323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53668475"/>
              </p:ext>
            </p:extLst>
          </p:nvPr>
        </p:nvGraphicFramePr>
        <p:xfrm>
          <a:off x="152400" y="1524000"/>
          <a:ext cx="88392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pPr algn="ctr"/>
            <a:r>
              <a:rPr lang="en-US" dirty="0"/>
              <a:t>Different levels of planning</a:t>
            </a:r>
          </a:p>
        </p:txBody>
      </p:sp>
    </p:spTree>
    <p:extLst>
      <p:ext uri="{BB962C8B-B14F-4D97-AF65-F5344CB8AC3E}">
        <p14:creationId xmlns:p14="http://schemas.microsoft.com/office/powerpoint/2010/main" val="4198910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29282837"/>
              </p:ext>
            </p:extLst>
          </p:nvPr>
        </p:nvGraphicFramePr>
        <p:xfrm>
          <a:off x="381000" y="1600200"/>
          <a:ext cx="8611264" cy="5029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pPr algn="ctr" eaLnBrk="1" fontAlgn="auto" hangingPunct="1">
              <a:spcAft>
                <a:spcPts val="0"/>
              </a:spcAft>
              <a:defRPr/>
            </a:pPr>
            <a:r>
              <a:rPr lang="en-US" dirty="0" smtClean="0"/>
              <a:t>Setting goals</a:t>
            </a:r>
            <a:endParaRPr lang="en-US" dirty="0"/>
          </a:p>
        </p:txBody>
      </p:sp>
    </p:spTree>
    <p:extLst>
      <p:ext uri="{BB962C8B-B14F-4D97-AF65-F5344CB8AC3E}">
        <p14:creationId xmlns:p14="http://schemas.microsoft.com/office/powerpoint/2010/main" val="3939932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048318712"/>
              </p:ext>
            </p:extLst>
          </p:nvPr>
        </p:nvGraphicFramePr>
        <p:xfrm>
          <a:off x="381000" y="1719263"/>
          <a:ext cx="8407400" cy="4406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pPr algn="ctr" eaLnBrk="1" fontAlgn="auto" hangingPunct="1">
              <a:spcAft>
                <a:spcPts val="0"/>
              </a:spcAft>
              <a:defRPr/>
            </a:pPr>
            <a:r>
              <a:rPr lang="en-US" dirty="0" smtClean="0"/>
              <a:t>Reproductive and child health (RCH)</a:t>
            </a:r>
            <a:endParaRPr lang="en-US" dirty="0"/>
          </a:p>
        </p:txBody>
      </p:sp>
    </p:spTree>
    <p:extLst>
      <p:ext uri="{BB962C8B-B14F-4D97-AF65-F5344CB8AC3E}">
        <p14:creationId xmlns:p14="http://schemas.microsoft.com/office/powerpoint/2010/main" val="39399323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763000" cy="4267200"/>
          </a:xfrm>
        </p:spPr>
        <p:txBody>
          <a:bodyPr>
            <a:normAutofit/>
          </a:bodyPr>
          <a:lstStyle/>
          <a:p>
            <a:pPr eaLnBrk="1" hangingPunct="1">
              <a:lnSpc>
                <a:spcPct val="110000"/>
              </a:lnSpc>
              <a:spcBef>
                <a:spcPts val="0"/>
              </a:spcBef>
              <a:spcAft>
                <a:spcPts val="1800"/>
              </a:spcAft>
            </a:pPr>
            <a:r>
              <a:rPr lang="en-US" sz="2000" dirty="0"/>
              <a:t>Reduction in child and maternal </a:t>
            </a:r>
            <a:r>
              <a:rPr lang="en-US" sz="2000" dirty="0" smtClean="0"/>
              <a:t>mortality</a:t>
            </a:r>
            <a:endParaRPr lang="en-US" sz="2000" dirty="0"/>
          </a:p>
          <a:p>
            <a:pPr eaLnBrk="1" hangingPunct="1">
              <a:lnSpc>
                <a:spcPct val="110000"/>
              </a:lnSpc>
              <a:spcBef>
                <a:spcPts val="0"/>
              </a:spcBef>
              <a:spcAft>
                <a:spcPts val="600"/>
              </a:spcAft>
            </a:pPr>
            <a:r>
              <a:rPr lang="en-US" sz="2000" dirty="0"/>
              <a:t>Universal access to public services for food and nutrition, sanitation and </a:t>
            </a:r>
            <a:r>
              <a:rPr lang="en-US" sz="2000" dirty="0" smtClean="0"/>
              <a:t>hygiene</a:t>
            </a:r>
          </a:p>
          <a:p>
            <a:pPr lvl="1" eaLnBrk="1" hangingPunct="1">
              <a:lnSpc>
                <a:spcPct val="110000"/>
              </a:lnSpc>
              <a:spcBef>
                <a:spcPts val="0"/>
              </a:spcBef>
              <a:spcAft>
                <a:spcPts val="600"/>
              </a:spcAft>
            </a:pPr>
            <a:r>
              <a:rPr lang="en-US" sz="1800" dirty="0" smtClean="0"/>
              <a:t>universal </a:t>
            </a:r>
            <a:r>
              <a:rPr lang="en-US" sz="1800" dirty="0"/>
              <a:t>access to public </a:t>
            </a:r>
            <a:r>
              <a:rPr lang="en-US" sz="1800" dirty="0" smtClean="0"/>
              <a:t>healthcare </a:t>
            </a:r>
            <a:r>
              <a:rPr lang="en-US" sz="1800" dirty="0"/>
              <a:t>services </a:t>
            </a:r>
            <a:endParaRPr lang="en-US" sz="1800" dirty="0" smtClean="0"/>
          </a:p>
          <a:p>
            <a:pPr lvl="1" eaLnBrk="1" hangingPunct="1">
              <a:lnSpc>
                <a:spcPct val="110000"/>
              </a:lnSpc>
              <a:spcBef>
                <a:spcPts val="0"/>
              </a:spcBef>
              <a:spcAft>
                <a:spcPts val="1800"/>
              </a:spcAft>
            </a:pPr>
            <a:r>
              <a:rPr lang="en-US" sz="1800" dirty="0" smtClean="0"/>
              <a:t>emphasis </a:t>
            </a:r>
            <a:r>
              <a:rPr lang="en-US" sz="1800" dirty="0"/>
              <a:t>on </a:t>
            </a:r>
            <a:r>
              <a:rPr lang="en-US" sz="1800" dirty="0" smtClean="0"/>
              <a:t>addressing </a:t>
            </a:r>
            <a:r>
              <a:rPr lang="en-US" sz="1800" dirty="0"/>
              <a:t>women’s and children’s health and universal </a:t>
            </a:r>
            <a:r>
              <a:rPr lang="en-US" sz="1800" dirty="0" err="1" smtClean="0"/>
              <a:t>immunisation</a:t>
            </a:r>
            <a:endParaRPr lang="en-US" sz="1800" dirty="0"/>
          </a:p>
          <a:p>
            <a:pPr eaLnBrk="1" hangingPunct="1">
              <a:lnSpc>
                <a:spcPct val="110000"/>
              </a:lnSpc>
              <a:spcBef>
                <a:spcPts val="0"/>
              </a:spcBef>
              <a:spcAft>
                <a:spcPts val="600"/>
              </a:spcAft>
            </a:pPr>
            <a:r>
              <a:rPr lang="en-US" sz="2000" dirty="0"/>
              <a:t>Prevention and control of communicable and </a:t>
            </a:r>
            <a:r>
              <a:rPr lang="en-US" sz="2000" dirty="0" smtClean="0"/>
              <a:t>non-communicable diseases/locally </a:t>
            </a:r>
            <a:r>
              <a:rPr lang="en-US" sz="2000" dirty="0"/>
              <a:t>endemic </a:t>
            </a:r>
            <a:r>
              <a:rPr lang="en-US" sz="2000" dirty="0" smtClean="0"/>
              <a:t>diseases</a:t>
            </a:r>
            <a:endParaRPr lang="en-US" sz="2000" dirty="0"/>
          </a:p>
          <a:p>
            <a:pPr marL="45720" indent="0" eaLnBrk="1" fontAlgn="auto" hangingPunct="1">
              <a:spcAft>
                <a:spcPts val="0"/>
              </a:spcAft>
              <a:buNone/>
              <a:defRPr/>
            </a:pP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NRHM goals</a:t>
            </a:r>
            <a:endParaRPr lang="en-US" dirty="0"/>
          </a:p>
        </p:txBody>
      </p:sp>
    </p:spTree>
    <p:extLst>
      <p:ext uri="{BB962C8B-B14F-4D97-AF65-F5344CB8AC3E}">
        <p14:creationId xmlns:p14="http://schemas.microsoft.com/office/powerpoint/2010/main" val="39399323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2605</TotalTime>
  <Words>1274</Words>
  <Application>Microsoft Office PowerPoint</Application>
  <PresentationFormat>On-screen Show (4:3)</PresentationFormat>
  <Paragraphs>236</Paragraphs>
  <Slides>32</Slides>
  <Notes>29</Notes>
  <HiddenSlides>0</HiddenSlides>
  <MMClips>0</MMClips>
  <ScaleCrop>false</ScaleCrop>
  <HeadingPairs>
    <vt:vector size="4" baseType="variant">
      <vt:variant>
        <vt:lpstr>Theme</vt:lpstr>
      </vt:variant>
      <vt:variant>
        <vt:i4>6</vt:i4>
      </vt:variant>
      <vt:variant>
        <vt:lpstr>Slide Titles</vt:lpstr>
      </vt:variant>
      <vt:variant>
        <vt:i4>32</vt:i4>
      </vt:variant>
    </vt:vector>
  </HeadingPairs>
  <TitlesOfParts>
    <vt:vector size="38" baseType="lpstr">
      <vt:lpstr>Grid 1</vt:lpstr>
      <vt:lpstr>Grid 2</vt:lpstr>
      <vt:lpstr>Grid 3</vt:lpstr>
      <vt:lpstr>Grid 4</vt:lpstr>
      <vt:lpstr>Grid 5</vt:lpstr>
      <vt:lpstr>Grid 6</vt:lpstr>
      <vt:lpstr>Strategic Health Action Planning An Overview of Technical Concepts </vt:lpstr>
      <vt:lpstr>Session objectives</vt:lpstr>
      <vt:lpstr>Getting to Goals: Overview of Concepts in Planning</vt:lpstr>
      <vt:lpstr>Planning and managing a district</vt:lpstr>
      <vt:lpstr>Planning and managing a district</vt:lpstr>
      <vt:lpstr>Different levels of planning</vt:lpstr>
      <vt:lpstr>Setting goals</vt:lpstr>
      <vt:lpstr>Reproductive and child health (RCH)</vt:lpstr>
      <vt:lpstr>NRHM goals</vt:lpstr>
      <vt:lpstr>NRHM goals</vt:lpstr>
      <vt:lpstr>Defining objectives</vt:lpstr>
      <vt:lpstr>Outcomes</vt:lpstr>
      <vt:lpstr>Making objectives and outcomes ‘SMART’</vt:lpstr>
      <vt:lpstr>Situation analysis</vt:lpstr>
      <vt:lpstr>Achieving objectives</vt:lpstr>
      <vt:lpstr>Child survival strategies</vt:lpstr>
      <vt:lpstr>Indicators</vt:lpstr>
      <vt:lpstr>Indicator characteristics</vt:lpstr>
      <vt:lpstr>Types of indicators</vt:lpstr>
      <vt:lpstr>District Health Planning</vt:lpstr>
      <vt:lpstr>Thematic areas 1 &amp; 2: Health Systems</vt:lpstr>
      <vt:lpstr>Thematic areas 3 to 8: Health Systems</vt:lpstr>
      <vt:lpstr>Thematic areas: Health programmes—RCH programme</vt:lpstr>
      <vt:lpstr>Thematic areas: Health Programmes—Disease control programmes</vt:lpstr>
      <vt:lpstr>Thematic areas: Convergent areas</vt:lpstr>
      <vt:lpstr>Thematic areas: Cross-cutting issues</vt:lpstr>
      <vt:lpstr>District Health Planning</vt:lpstr>
      <vt:lpstr>District plan components</vt:lpstr>
      <vt:lpstr>Group exercises</vt:lpstr>
      <vt:lpstr>Evaluating the group exercises</vt:lpstr>
      <vt:lpstr>PowerPoint Presentation</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181</cp:revision>
  <cp:lastPrinted>2011-03-28T17:31:16Z</cp:lastPrinted>
  <dcterms:created xsi:type="dcterms:W3CDTF">2011-02-01T16:22:15Z</dcterms:created>
  <dcterms:modified xsi:type="dcterms:W3CDTF">2012-02-02T21:53:00Z</dcterms:modified>
</cp:coreProperties>
</file>