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5.xml" ContentType="application/vnd.openxmlformats-officedocument.theme+xml"/>
  <Override PartName="/ppt/slideLayouts/slideLayout22.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815" r:id="rId2"/>
    <p:sldMasterId id="2147483823" r:id="rId3"/>
    <p:sldMasterId id="2147483833" r:id="rId4"/>
    <p:sldMasterId id="2147483828" r:id="rId5"/>
    <p:sldMasterId id="2147483838" r:id="rId6"/>
  </p:sldMasterIdLst>
  <p:notesMasterIdLst>
    <p:notesMasterId r:id="rId22"/>
  </p:notesMasterIdLst>
  <p:handoutMasterIdLst>
    <p:handoutMasterId r:id="rId23"/>
  </p:handoutMasterIdLst>
  <p:sldIdLst>
    <p:sldId id="256" r:id="rId7"/>
    <p:sldId id="257" r:id="rId8"/>
    <p:sldId id="314" r:id="rId9"/>
    <p:sldId id="315" r:id="rId10"/>
    <p:sldId id="316" r:id="rId11"/>
    <p:sldId id="318" r:id="rId12"/>
    <p:sldId id="312" r:id="rId13"/>
    <p:sldId id="311" r:id="rId14"/>
    <p:sldId id="310" r:id="rId15"/>
    <p:sldId id="319" r:id="rId16"/>
    <p:sldId id="321" r:id="rId17"/>
    <p:sldId id="320" r:id="rId18"/>
    <p:sldId id="307" r:id="rId19"/>
    <p:sldId id="306" r:id="rId20"/>
    <p:sldId id="271" r:id="rId21"/>
  </p:sldIdLst>
  <p:sldSz cx="9144000" cy="6858000" type="screen4x3"/>
  <p:notesSz cx="6858000" cy="9296400"/>
  <p:defaultTextStyle>
    <a:defPPr>
      <a:defRPr lang="en-US"/>
    </a:defPPr>
    <a:lvl1pPr algn="l" rtl="0" fontAlgn="base">
      <a:spcBef>
        <a:spcPct val="0"/>
      </a:spcBef>
      <a:spcAft>
        <a:spcPct val="0"/>
      </a:spcAft>
      <a:defRPr kern="1200">
        <a:solidFill>
          <a:schemeClr val="tx1"/>
        </a:solidFill>
        <a:latin typeface="Franklin Gothic Medium" pitchFamily="34" charset="0"/>
        <a:ea typeface="+mn-ea"/>
        <a:cs typeface="+mn-cs"/>
      </a:defRPr>
    </a:lvl1pPr>
    <a:lvl2pPr marL="457200" algn="l" rtl="0" fontAlgn="base">
      <a:spcBef>
        <a:spcPct val="0"/>
      </a:spcBef>
      <a:spcAft>
        <a:spcPct val="0"/>
      </a:spcAft>
      <a:defRPr kern="1200">
        <a:solidFill>
          <a:schemeClr val="tx1"/>
        </a:solidFill>
        <a:latin typeface="Franklin Gothic Medium" pitchFamily="34" charset="0"/>
        <a:ea typeface="+mn-ea"/>
        <a:cs typeface="+mn-cs"/>
      </a:defRPr>
    </a:lvl2pPr>
    <a:lvl3pPr marL="914400" algn="l" rtl="0" fontAlgn="base">
      <a:spcBef>
        <a:spcPct val="0"/>
      </a:spcBef>
      <a:spcAft>
        <a:spcPct val="0"/>
      </a:spcAft>
      <a:defRPr kern="1200">
        <a:solidFill>
          <a:schemeClr val="tx1"/>
        </a:solidFill>
        <a:latin typeface="Franklin Gothic Medium" pitchFamily="34" charset="0"/>
        <a:ea typeface="+mn-ea"/>
        <a:cs typeface="+mn-cs"/>
      </a:defRPr>
    </a:lvl3pPr>
    <a:lvl4pPr marL="1371600" algn="l" rtl="0" fontAlgn="base">
      <a:spcBef>
        <a:spcPct val="0"/>
      </a:spcBef>
      <a:spcAft>
        <a:spcPct val="0"/>
      </a:spcAft>
      <a:defRPr kern="1200">
        <a:solidFill>
          <a:schemeClr val="tx1"/>
        </a:solidFill>
        <a:latin typeface="Franklin Gothic Medium" pitchFamily="34" charset="0"/>
        <a:ea typeface="+mn-ea"/>
        <a:cs typeface="+mn-cs"/>
      </a:defRPr>
    </a:lvl4pPr>
    <a:lvl5pPr marL="1828800" algn="l" rtl="0" fontAlgn="base">
      <a:spcBef>
        <a:spcPct val="0"/>
      </a:spcBef>
      <a:spcAft>
        <a:spcPct val="0"/>
      </a:spcAft>
      <a:defRPr kern="1200">
        <a:solidFill>
          <a:schemeClr val="tx1"/>
        </a:solidFill>
        <a:latin typeface="Franklin Gothic Medium" pitchFamily="34" charset="0"/>
        <a:ea typeface="+mn-ea"/>
        <a:cs typeface="+mn-cs"/>
      </a:defRPr>
    </a:lvl5pPr>
    <a:lvl6pPr marL="2286000" algn="l" defTabSz="914400" rtl="0" eaLnBrk="1" latinLnBrk="0" hangingPunct="1">
      <a:defRPr kern="1200">
        <a:solidFill>
          <a:schemeClr val="tx1"/>
        </a:solidFill>
        <a:latin typeface="Franklin Gothic Medium" pitchFamily="34" charset="0"/>
        <a:ea typeface="+mn-ea"/>
        <a:cs typeface="+mn-cs"/>
      </a:defRPr>
    </a:lvl6pPr>
    <a:lvl7pPr marL="2743200" algn="l" defTabSz="914400" rtl="0" eaLnBrk="1" latinLnBrk="0" hangingPunct="1">
      <a:defRPr kern="1200">
        <a:solidFill>
          <a:schemeClr val="tx1"/>
        </a:solidFill>
        <a:latin typeface="Franklin Gothic Medium" pitchFamily="34" charset="0"/>
        <a:ea typeface="+mn-ea"/>
        <a:cs typeface="+mn-cs"/>
      </a:defRPr>
    </a:lvl7pPr>
    <a:lvl8pPr marL="3200400" algn="l" defTabSz="914400" rtl="0" eaLnBrk="1" latinLnBrk="0" hangingPunct="1">
      <a:defRPr kern="1200">
        <a:solidFill>
          <a:schemeClr val="tx1"/>
        </a:solidFill>
        <a:latin typeface="Franklin Gothic Medium" pitchFamily="34" charset="0"/>
        <a:ea typeface="+mn-ea"/>
        <a:cs typeface="+mn-cs"/>
      </a:defRPr>
    </a:lvl8pPr>
    <a:lvl9pPr marL="3657600" algn="l" defTabSz="914400" rtl="0" eaLnBrk="1" latinLnBrk="0" hangingPunct="1">
      <a:defRPr kern="1200">
        <a:solidFill>
          <a:schemeClr val="tx1"/>
        </a:solidFill>
        <a:latin typeface="Franklin Gothic Medium"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riya Emmart" initials="PE" lastIdx="7" clrIdx="0"/>
  <p:cmAuthor id="1" name="Aaban" initials="A" lastIdx="1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DC5"/>
    <a:srgbClr val="DCEB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5943" autoAdjust="0"/>
  </p:normalViewPr>
  <p:slideViewPr>
    <p:cSldViewPr>
      <p:cViewPr>
        <p:scale>
          <a:sx n="80" d="100"/>
          <a:sy n="80" d="100"/>
        </p:scale>
        <p:origin x="-1794" y="-59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commentAuthors" Target="commentAuthor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notesMaster" Target="notesMasters/notesMaster1.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2F07A6B-8C99-439D-A237-562093C2F41D}" type="doc">
      <dgm:prSet loTypeId="urn:microsoft.com/office/officeart/2005/8/layout/arrow5" loCatId="relationship" qsTypeId="urn:microsoft.com/office/officeart/2005/8/quickstyle/simple5" qsCatId="simple" csTypeId="urn:microsoft.com/office/officeart/2005/8/colors/colorful5" csCatId="colorful" phldr="1"/>
      <dgm:spPr/>
      <dgm:t>
        <a:bodyPr/>
        <a:lstStyle/>
        <a:p>
          <a:endParaRPr lang="en-US"/>
        </a:p>
      </dgm:t>
    </dgm:pt>
    <dgm:pt modelId="{E1B027C6-9FEB-48B3-BAD8-5014B8309588}">
      <dgm:prSet phldrT="[Text]">
        <dgm:style>
          <a:lnRef idx="2">
            <a:schemeClr val="accent6"/>
          </a:lnRef>
          <a:fillRef idx="1">
            <a:schemeClr val="lt1"/>
          </a:fillRef>
          <a:effectRef idx="0">
            <a:schemeClr val="accent6"/>
          </a:effectRef>
          <a:fontRef idx="minor">
            <a:schemeClr val="dk1"/>
          </a:fontRef>
        </dgm:style>
      </dgm:prSet>
      <dgm:spPr>
        <a:solidFill>
          <a:schemeClr val="accent2">
            <a:lumMod val="20000"/>
            <a:lumOff val="80000"/>
          </a:schemeClr>
        </a:solidFill>
        <a:ln>
          <a:solidFill>
            <a:schemeClr val="bg1">
              <a:lumMod val="75000"/>
            </a:schemeClr>
          </a:solidFill>
        </a:ln>
        <a:effectLst>
          <a:outerShdw blurRad="50800" dist="38100" dir="5400000" algn="t" rotWithShape="0">
            <a:prstClr val="black">
              <a:alpha val="40000"/>
            </a:prstClr>
          </a:outerShdw>
        </a:effectLst>
      </dgm:spPr>
      <dgm:t>
        <a:bodyPr vert="vert270"/>
        <a:lstStyle/>
        <a:p>
          <a:r>
            <a:rPr lang="en-US" b="0" dirty="0" smtClean="0"/>
            <a:t>Deciding what to do</a:t>
          </a:r>
          <a:endParaRPr lang="en-US" b="0" dirty="0"/>
        </a:p>
      </dgm:t>
    </dgm:pt>
    <dgm:pt modelId="{C76ADD0F-A182-430E-9A20-3B57C2B07526}" type="parTrans" cxnId="{24D54084-09B3-4874-AFFE-E4B9E1AE8FA9}">
      <dgm:prSet/>
      <dgm:spPr/>
      <dgm:t>
        <a:bodyPr/>
        <a:lstStyle/>
        <a:p>
          <a:endParaRPr lang="en-US"/>
        </a:p>
      </dgm:t>
    </dgm:pt>
    <dgm:pt modelId="{C01F4AF4-78F3-40B7-981C-F8545D38AFCF}" type="sibTrans" cxnId="{24D54084-09B3-4874-AFFE-E4B9E1AE8FA9}">
      <dgm:prSet/>
      <dgm:spPr/>
      <dgm:t>
        <a:bodyPr/>
        <a:lstStyle/>
        <a:p>
          <a:endParaRPr lang="en-US"/>
        </a:p>
      </dgm:t>
    </dgm:pt>
    <dgm:pt modelId="{57116CC9-4061-49AE-B94A-E336E8FE92E4}">
      <dgm:prSet phldrT="[Text]">
        <dgm:style>
          <a:lnRef idx="2">
            <a:schemeClr val="accent6"/>
          </a:lnRef>
          <a:fillRef idx="1">
            <a:schemeClr val="lt1"/>
          </a:fillRef>
          <a:effectRef idx="0">
            <a:schemeClr val="accent6"/>
          </a:effectRef>
          <a:fontRef idx="minor">
            <a:schemeClr val="dk1"/>
          </a:fontRef>
        </dgm:style>
      </dgm:prSet>
      <dgm:spPr>
        <a:solidFill>
          <a:schemeClr val="accent2">
            <a:lumMod val="20000"/>
            <a:lumOff val="80000"/>
          </a:schemeClr>
        </a:solidFill>
        <a:ln>
          <a:solidFill>
            <a:schemeClr val="bg1">
              <a:lumMod val="75000"/>
            </a:schemeClr>
          </a:solidFill>
        </a:ln>
        <a:effectLst>
          <a:outerShdw blurRad="50800" dist="38100" dir="5400000" algn="t" rotWithShape="0">
            <a:prstClr val="black">
              <a:alpha val="40000"/>
            </a:prstClr>
          </a:outerShdw>
        </a:effectLst>
      </dgm:spPr>
      <dgm:t>
        <a:bodyPr/>
        <a:lstStyle/>
        <a:p>
          <a:r>
            <a:rPr lang="en-US" dirty="0" smtClean="0"/>
            <a:t>Checking what has been done</a:t>
          </a:r>
          <a:endParaRPr lang="en-US" dirty="0"/>
        </a:p>
      </dgm:t>
    </dgm:pt>
    <dgm:pt modelId="{D0A39C24-67E6-4B42-A20E-C833E1CD58B1}" type="parTrans" cxnId="{86F5FA82-53BB-4C40-8014-A2824670B23A}">
      <dgm:prSet/>
      <dgm:spPr/>
      <dgm:t>
        <a:bodyPr/>
        <a:lstStyle/>
        <a:p>
          <a:endParaRPr lang="en-US"/>
        </a:p>
      </dgm:t>
    </dgm:pt>
    <dgm:pt modelId="{402790E6-0563-4D3D-8DA3-99883805B532}" type="sibTrans" cxnId="{86F5FA82-53BB-4C40-8014-A2824670B23A}">
      <dgm:prSet/>
      <dgm:spPr/>
      <dgm:t>
        <a:bodyPr/>
        <a:lstStyle/>
        <a:p>
          <a:endParaRPr lang="en-US"/>
        </a:p>
      </dgm:t>
    </dgm:pt>
    <dgm:pt modelId="{78917DD0-3220-4A62-AB0E-D64A87FF5255}">
      <dgm:prSet phldrT="[Text]" custT="1">
        <dgm:style>
          <a:lnRef idx="2">
            <a:schemeClr val="accent6"/>
          </a:lnRef>
          <a:fillRef idx="1">
            <a:schemeClr val="lt1"/>
          </a:fillRef>
          <a:effectRef idx="0">
            <a:schemeClr val="accent6"/>
          </a:effectRef>
          <a:fontRef idx="minor">
            <a:schemeClr val="dk1"/>
          </a:fontRef>
        </dgm:style>
      </dgm:prSet>
      <dgm:spPr>
        <a:solidFill>
          <a:schemeClr val="accent2">
            <a:lumMod val="20000"/>
            <a:lumOff val="80000"/>
          </a:schemeClr>
        </a:solidFill>
        <a:ln>
          <a:solidFill>
            <a:schemeClr val="bg1">
              <a:lumMod val="75000"/>
            </a:schemeClr>
          </a:solidFill>
        </a:ln>
        <a:effectLst>
          <a:outerShdw blurRad="50800" dist="38100" dir="5400000" algn="t" rotWithShape="0">
            <a:prstClr val="black">
              <a:alpha val="40000"/>
            </a:prstClr>
          </a:outerShdw>
        </a:effectLst>
      </dgm:spPr>
      <dgm:t>
        <a:bodyPr/>
        <a:lstStyle/>
        <a:p>
          <a:r>
            <a:rPr lang="en-US" sz="2000" b="0" dirty="0" smtClean="0"/>
            <a:t>Remembering what to do</a:t>
          </a:r>
          <a:endParaRPr lang="en-US" sz="2000" b="0" dirty="0"/>
        </a:p>
      </dgm:t>
    </dgm:pt>
    <dgm:pt modelId="{EA7DBE41-0DF7-4628-89B8-A9BD174FEB03}" type="parTrans" cxnId="{FCABB0D2-7F65-40EC-B0C5-9FC7D8B0E9E6}">
      <dgm:prSet/>
      <dgm:spPr/>
      <dgm:t>
        <a:bodyPr/>
        <a:lstStyle/>
        <a:p>
          <a:endParaRPr lang="en-US"/>
        </a:p>
      </dgm:t>
    </dgm:pt>
    <dgm:pt modelId="{3D09154E-C36C-4910-8270-F17EA752ADD1}" type="sibTrans" cxnId="{FCABB0D2-7F65-40EC-B0C5-9FC7D8B0E9E6}">
      <dgm:prSet/>
      <dgm:spPr/>
      <dgm:t>
        <a:bodyPr/>
        <a:lstStyle/>
        <a:p>
          <a:endParaRPr lang="en-US"/>
        </a:p>
      </dgm:t>
    </dgm:pt>
    <dgm:pt modelId="{F12C979D-08CA-44DF-B319-0136E6CB2FC6}" type="pres">
      <dgm:prSet presAssocID="{72F07A6B-8C99-439D-A237-562093C2F41D}" presName="diagram" presStyleCnt="0">
        <dgm:presLayoutVars>
          <dgm:dir/>
          <dgm:resizeHandles val="exact"/>
        </dgm:presLayoutVars>
      </dgm:prSet>
      <dgm:spPr/>
      <dgm:t>
        <a:bodyPr/>
        <a:lstStyle/>
        <a:p>
          <a:endParaRPr lang="en-US"/>
        </a:p>
      </dgm:t>
    </dgm:pt>
    <dgm:pt modelId="{829F4281-92ED-4443-87E6-BCEE842C7A5A}" type="pres">
      <dgm:prSet presAssocID="{E1B027C6-9FEB-48B3-BAD8-5014B8309588}" presName="arrow" presStyleLbl="node1" presStyleIdx="0" presStyleCnt="3" custAng="2444841" custRadScaleRad="102423" custRadScaleInc="25951">
        <dgm:presLayoutVars>
          <dgm:bulletEnabled val="1"/>
        </dgm:presLayoutVars>
      </dgm:prSet>
      <dgm:spPr/>
      <dgm:t>
        <a:bodyPr/>
        <a:lstStyle/>
        <a:p>
          <a:endParaRPr lang="en-US"/>
        </a:p>
      </dgm:t>
    </dgm:pt>
    <dgm:pt modelId="{6719C03D-5216-4E7E-85D8-A8E30C5CE56C}" type="pres">
      <dgm:prSet presAssocID="{78917DD0-3220-4A62-AB0E-D64A87FF5255}" presName="arrow" presStyleLbl="node1" presStyleIdx="1" presStyleCnt="3" custAng="501558" custScaleY="110609" custRadScaleRad="111045" custRadScaleInc="5210">
        <dgm:presLayoutVars>
          <dgm:bulletEnabled val="1"/>
        </dgm:presLayoutVars>
      </dgm:prSet>
      <dgm:spPr/>
      <dgm:t>
        <a:bodyPr/>
        <a:lstStyle/>
        <a:p>
          <a:endParaRPr lang="en-US"/>
        </a:p>
      </dgm:t>
    </dgm:pt>
    <dgm:pt modelId="{FF3F5E4B-57DC-4003-A381-B9BC8E8E73D5}" type="pres">
      <dgm:prSet presAssocID="{57116CC9-4061-49AE-B94A-E336E8FE92E4}" presName="arrow" presStyleLbl="node1" presStyleIdx="2" presStyleCnt="3" custScaleY="112114" custRadScaleRad="104553" custRadScaleInc="-5999">
        <dgm:presLayoutVars>
          <dgm:bulletEnabled val="1"/>
        </dgm:presLayoutVars>
      </dgm:prSet>
      <dgm:spPr/>
      <dgm:t>
        <a:bodyPr/>
        <a:lstStyle/>
        <a:p>
          <a:endParaRPr lang="en-US"/>
        </a:p>
      </dgm:t>
    </dgm:pt>
  </dgm:ptLst>
  <dgm:cxnLst>
    <dgm:cxn modelId="{0C3790BF-8EEB-4463-8017-C870BD9F256F}" type="presOf" srcId="{E1B027C6-9FEB-48B3-BAD8-5014B8309588}" destId="{829F4281-92ED-4443-87E6-BCEE842C7A5A}" srcOrd="0" destOrd="0" presId="urn:microsoft.com/office/officeart/2005/8/layout/arrow5"/>
    <dgm:cxn modelId="{51CBAB06-175E-4D33-BA1E-E9D40C1A37CC}" type="presOf" srcId="{72F07A6B-8C99-439D-A237-562093C2F41D}" destId="{F12C979D-08CA-44DF-B319-0136E6CB2FC6}" srcOrd="0" destOrd="0" presId="urn:microsoft.com/office/officeart/2005/8/layout/arrow5"/>
    <dgm:cxn modelId="{558D4C9D-0073-4314-ADCF-EDE37FB2D514}" type="presOf" srcId="{57116CC9-4061-49AE-B94A-E336E8FE92E4}" destId="{FF3F5E4B-57DC-4003-A381-B9BC8E8E73D5}" srcOrd="0" destOrd="0" presId="urn:microsoft.com/office/officeart/2005/8/layout/arrow5"/>
    <dgm:cxn modelId="{24D54084-09B3-4874-AFFE-E4B9E1AE8FA9}" srcId="{72F07A6B-8C99-439D-A237-562093C2F41D}" destId="{E1B027C6-9FEB-48B3-BAD8-5014B8309588}" srcOrd="0" destOrd="0" parTransId="{C76ADD0F-A182-430E-9A20-3B57C2B07526}" sibTransId="{C01F4AF4-78F3-40B7-981C-F8545D38AFCF}"/>
    <dgm:cxn modelId="{FCABB0D2-7F65-40EC-B0C5-9FC7D8B0E9E6}" srcId="{72F07A6B-8C99-439D-A237-562093C2F41D}" destId="{78917DD0-3220-4A62-AB0E-D64A87FF5255}" srcOrd="1" destOrd="0" parTransId="{EA7DBE41-0DF7-4628-89B8-A9BD174FEB03}" sibTransId="{3D09154E-C36C-4910-8270-F17EA752ADD1}"/>
    <dgm:cxn modelId="{7E2F0047-8823-4C43-8CFC-0ED66E76AAFD}" type="presOf" srcId="{78917DD0-3220-4A62-AB0E-D64A87FF5255}" destId="{6719C03D-5216-4E7E-85D8-A8E30C5CE56C}" srcOrd="0" destOrd="0" presId="urn:microsoft.com/office/officeart/2005/8/layout/arrow5"/>
    <dgm:cxn modelId="{86F5FA82-53BB-4C40-8014-A2824670B23A}" srcId="{72F07A6B-8C99-439D-A237-562093C2F41D}" destId="{57116CC9-4061-49AE-B94A-E336E8FE92E4}" srcOrd="2" destOrd="0" parTransId="{D0A39C24-67E6-4B42-A20E-C833E1CD58B1}" sibTransId="{402790E6-0563-4D3D-8DA3-99883805B532}"/>
    <dgm:cxn modelId="{1EE1E239-2DDC-4BF5-9EB8-D18601B9C761}" type="presParOf" srcId="{F12C979D-08CA-44DF-B319-0136E6CB2FC6}" destId="{829F4281-92ED-4443-87E6-BCEE842C7A5A}" srcOrd="0" destOrd="0" presId="urn:microsoft.com/office/officeart/2005/8/layout/arrow5"/>
    <dgm:cxn modelId="{93E38E40-9960-43E5-A6A5-3A9A2B041540}" type="presParOf" srcId="{F12C979D-08CA-44DF-B319-0136E6CB2FC6}" destId="{6719C03D-5216-4E7E-85D8-A8E30C5CE56C}" srcOrd="1" destOrd="0" presId="urn:microsoft.com/office/officeart/2005/8/layout/arrow5"/>
    <dgm:cxn modelId="{A8B26904-B0A1-4703-A03D-D7E1BA581833}" type="presParOf" srcId="{F12C979D-08CA-44DF-B319-0136E6CB2FC6}" destId="{FF3F5E4B-57DC-4003-A381-B9BC8E8E73D5}" srcOrd="2" destOrd="0" presId="urn:microsoft.com/office/officeart/2005/8/layout/arrow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D68D977-7DAE-4930-A377-AFB40A929716}" type="doc">
      <dgm:prSet loTypeId="urn:microsoft.com/office/officeart/2005/8/layout/vList2" loCatId="list" qsTypeId="urn:microsoft.com/office/officeart/2005/8/quickstyle/simple5" qsCatId="simple" csTypeId="urn:microsoft.com/office/officeart/2005/8/colors/colorful4" csCatId="colorful" phldr="1"/>
      <dgm:spPr/>
      <dgm:t>
        <a:bodyPr/>
        <a:lstStyle/>
        <a:p>
          <a:endParaRPr lang="en-US"/>
        </a:p>
      </dgm:t>
    </dgm:pt>
    <dgm:pt modelId="{10D4BF5A-2FED-4C88-8242-33BD4945F033}">
      <dgm:prSet custT="1">
        <dgm:style>
          <a:lnRef idx="2">
            <a:schemeClr val="accent6"/>
          </a:lnRef>
          <a:fillRef idx="1">
            <a:schemeClr val="lt1"/>
          </a:fillRef>
          <a:effectRef idx="0">
            <a:schemeClr val="accent6"/>
          </a:effectRef>
          <a:fontRef idx="minor">
            <a:schemeClr val="dk1"/>
          </a:fontRef>
        </dgm:style>
      </dgm:prSet>
      <dgm:spPr>
        <a:solidFill>
          <a:schemeClr val="accent1">
            <a:lumMod val="20000"/>
            <a:lumOff val="80000"/>
          </a:schemeClr>
        </a:solidFill>
        <a:ln>
          <a:noFill/>
        </a:ln>
        <a:effectLst>
          <a:outerShdw blurRad="50800" dist="38100" dir="5400000" algn="t" rotWithShape="0">
            <a:prstClr val="black">
              <a:alpha val="40000"/>
            </a:prstClr>
          </a:outerShdw>
        </a:effectLst>
      </dgm:spPr>
      <dgm:t>
        <a:bodyPr/>
        <a:lstStyle/>
        <a:p>
          <a:pPr rtl="0">
            <a:lnSpc>
              <a:spcPct val="100000"/>
            </a:lnSpc>
            <a:spcAft>
              <a:spcPts val="0"/>
            </a:spcAft>
          </a:pPr>
          <a:r>
            <a:rPr lang="en-US" sz="2000" dirty="0" smtClean="0"/>
            <a:t>First used by the Netherlands army</a:t>
          </a:r>
          <a:endParaRPr lang="en-US" sz="2000" dirty="0"/>
        </a:p>
      </dgm:t>
    </dgm:pt>
    <dgm:pt modelId="{3C8D4DF0-FC2C-42DC-8FC7-7EBC19D55BAC}" type="parTrans" cxnId="{C10EF23F-60D1-4D40-AA9C-1D764BC4ABEB}">
      <dgm:prSet/>
      <dgm:spPr/>
      <dgm:t>
        <a:bodyPr/>
        <a:lstStyle/>
        <a:p>
          <a:endParaRPr lang="en-US"/>
        </a:p>
      </dgm:t>
    </dgm:pt>
    <dgm:pt modelId="{3C58C51C-4AD7-4BC9-A39C-137DD9EC501D}" type="sibTrans" cxnId="{C10EF23F-60D1-4D40-AA9C-1D764BC4ABEB}">
      <dgm:prSet/>
      <dgm:spPr/>
      <dgm:t>
        <a:bodyPr/>
        <a:lstStyle/>
        <a:p>
          <a:endParaRPr lang="en-US"/>
        </a:p>
      </dgm:t>
    </dgm:pt>
    <dgm:pt modelId="{B0AD5CBA-7867-4CB0-AD74-4276D8B59261}">
      <dgm:prSet custT="1">
        <dgm:style>
          <a:lnRef idx="2">
            <a:schemeClr val="accent6"/>
          </a:lnRef>
          <a:fillRef idx="1">
            <a:schemeClr val="lt1"/>
          </a:fillRef>
          <a:effectRef idx="0">
            <a:schemeClr val="accent6"/>
          </a:effectRef>
          <a:fontRef idx="minor">
            <a:schemeClr val="dk1"/>
          </a:fontRef>
        </dgm:style>
      </dgm:prSet>
      <dgm:spPr>
        <a:solidFill>
          <a:schemeClr val="accent1">
            <a:lumMod val="20000"/>
            <a:lumOff val="80000"/>
          </a:schemeClr>
        </a:solidFill>
        <a:ln>
          <a:noFill/>
        </a:ln>
        <a:effectLst>
          <a:outerShdw blurRad="50800" dist="38100" dir="5400000" algn="t" rotWithShape="0">
            <a:prstClr val="black">
              <a:alpha val="40000"/>
            </a:prstClr>
          </a:outerShdw>
        </a:effectLst>
      </dgm:spPr>
      <dgm:t>
        <a:bodyPr/>
        <a:lstStyle/>
        <a:p>
          <a:pPr rtl="0">
            <a:lnSpc>
              <a:spcPct val="100000"/>
            </a:lnSpc>
            <a:spcAft>
              <a:spcPts val="0"/>
            </a:spcAft>
          </a:pPr>
          <a:r>
            <a:rPr lang="en-US" sz="2000" dirty="0" smtClean="0"/>
            <a:t>Now used by many companies and government departments</a:t>
          </a:r>
          <a:endParaRPr lang="en-US" sz="2000" dirty="0"/>
        </a:p>
      </dgm:t>
    </dgm:pt>
    <dgm:pt modelId="{3C93D724-970D-4A37-BEC0-CBB221A4A02C}" type="parTrans" cxnId="{02F24B3D-0262-4020-9FBD-4BD356F919BB}">
      <dgm:prSet/>
      <dgm:spPr/>
      <dgm:t>
        <a:bodyPr/>
        <a:lstStyle/>
        <a:p>
          <a:endParaRPr lang="en-US"/>
        </a:p>
      </dgm:t>
    </dgm:pt>
    <dgm:pt modelId="{736444D5-3ABD-4D5D-9606-8C6A0F4A6293}" type="sibTrans" cxnId="{02F24B3D-0262-4020-9FBD-4BD356F919BB}">
      <dgm:prSet/>
      <dgm:spPr/>
      <dgm:t>
        <a:bodyPr/>
        <a:lstStyle/>
        <a:p>
          <a:endParaRPr lang="en-US"/>
        </a:p>
      </dgm:t>
    </dgm:pt>
    <dgm:pt modelId="{8070A126-D218-4CE4-AEB5-CD2D9860A6C1}" type="pres">
      <dgm:prSet presAssocID="{0D68D977-7DAE-4930-A377-AFB40A929716}" presName="linear" presStyleCnt="0">
        <dgm:presLayoutVars>
          <dgm:animLvl val="lvl"/>
          <dgm:resizeHandles val="exact"/>
        </dgm:presLayoutVars>
      </dgm:prSet>
      <dgm:spPr/>
      <dgm:t>
        <a:bodyPr/>
        <a:lstStyle/>
        <a:p>
          <a:endParaRPr lang="en-US"/>
        </a:p>
      </dgm:t>
    </dgm:pt>
    <dgm:pt modelId="{584B6ED7-172B-4A7B-8E03-DB2E62C88B28}" type="pres">
      <dgm:prSet presAssocID="{10D4BF5A-2FED-4C88-8242-33BD4945F033}" presName="parentText" presStyleLbl="node1" presStyleIdx="0" presStyleCnt="2" custScaleY="152656" custLinFactX="-8784" custLinFactNeighborX="-100000">
        <dgm:presLayoutVars>
          <dgm:chMax val="0"/>
          <dgm:bulletEnabled val="1"/>
        </dgm:presLayoutVars>
      </dgm:prSet>
      <dgm:spPr/>
      <dgm:t>
        <a:bodyPr/>
        <a:lstStyle/>
        <a:p>
          <a:endParaRPr lang="en-US"/>
        </a:p>
      </dgm:t>
    </dgm:pt>
    <dgm:pt modelId="{500C9511-D8ED-4B86-ACE3-B7AE2A2BDF30}" type="pres">
      <dgm:prSet presAssocID="{3C58C51C-4AD7-4BC9-A39C-137DD9EC501D}" presName="spacer" presStyleCnt="0"/>
      <dgm:spPr/>
    </dgm:pt>
    <dgm:pt modelId="{DE6EAD0D-5CB7-4B90-91CF-A82C0C049E87}" type="pres">
      <dgm:prSet presAssocID="{B0AD5CBA-7867-4CB0-AD74-4276D8B59261}" presName="parentText" presStyleLbl="node1" presStyleIdx="1" presStyleCnt="2" custScaleY="152656" custLinFactX="-8784" custLinFactNeighborX="-100000">
        <dgm:presLayoutVars>
          <dgm:chMax val="0"/>
          <dgm:bulletEnabled val="1"/>
        </dgm:presLayoutVars>
      </dgm:prSet>
      <dgm:spPr/>
      <dgm:t>
        <a:bodyPr/>
        <a:lstStyle/>
        <a:p>
          <a:endParaRPr lang="en-US"/>
        </a:p>
      </dgm:t>
    </dgm:pt>
  </dgm:ptLst>
  <dgm:cxnLst>
    <dgm:cxn modelId="{02F24B3D-0262-4020-9FBD-4BD356F919BB}" srcId="{0D68D977-7DAE-4930-A377-AFB40A929716}" destId="{B0AD5CBA-7867-4CB0-AD74-4276D8B59261}" srcOrd="1" destOrd="0" parTransId="{3C93D724-970D-4A37-BEC0-CBB221A4A02C}" sibTransId="{736444D5-3ABD-4D5D-9606-8C6A0F4A6293}"/>
    <dgm:cxn modelId="{8F23A883-1255-4667-A9F3-F7E3FCD04BAB}" type="presOf" srcId="{B0AD5CBA-7867-4CB0-AD74-4276D8B59261}" destId="{DE6EAD0D-5CB7-4B90-91CF-A82C0C049E87}" srcOrd="0" destOrd="0" presId="urn:microsoft.com/office/officeart/2005/8/layout/vList2"/>
    <dgm:cxn modelId="{C10EF23F-60D1-4D40-AA9C-1D764BC4ABEB}" srcId="{0D68D977-7DAE-4930-A377-AFB40A929716}" destId="{10D4BF5A-2FED-4C88-8242-33BD4945F033}" srcOrd="0" destOrd="0" parTransId="{3C8D4DF0-FC2C-42DC-8FC7-7EBC19D55BAC}" sibTransId="{3C58C51C-4AD7-4BC9-A39C-137DD9EC501D}"/>
    <dgm:cxn modelId="{CA094FFE-9270-4289-B113-9F965DF4107E}" type="presOf" srcId="{10D4BF5A-2FED-4C88-8242-33BD4945F033}" destId="{584B6ED7-172B-4A7B-8E03-DB2E62C88B28}" srcOrd="0" destOrd="0" presId="urn:microsoft.com/office/officeart/2005/8/layout/vList2"/>
    <dgm:cxn modelId="{7F2E7C83-B715-4CB5-844D-A445C721A61A}" type="presOf" srcId="{0D68D977-7DAE-4930-A377-AFB40A929716}" destId="{8070A126-D218-4CE4-AEB5-CD2D9860A6C1}" srcOrd="0" destOrd="0" presId="urn:microsoft.com/office/officeart/2005/8/layout/vList2"/>
    <dgm:cxn modelId="{9D4EA73A-804C-48A7-906E-4641258EE90D}" type="presParOf" srcId="{8070A126-D218-4CE4-AEB5-CD2D9860A6C1}" destId="{584B6ED7-172B-4A7B-8E03-DB2E62C88B28}" srcOrd="0" destOrd="0" presId="urn:microsoft.com/office/officeart/2005/8/layout/vList2"/>
    <dgm:cxn modelId="{1C644E32-8CDC-4AAA-8AD2-AAE2B76A69AC}" type="presParOf" srcId="{8070A126-D218-4CE4-AEB5-CD2D9860A6C1}" destId="{500C9511-D8ED-4B86-ACE3-B7AE2A2BDF30}" srcOrd="1" destOrd="0" presId="urn:microsoft.com/office/officeart/2005/8/layout/vList2"/>
    <dgm:cxn modelId="{F620B2EB-A232-4BC0-9E67-B1F958C34FEB}" type="presParOf" srcId="{8070A126-D218-4CE4-AEB5-CD2D9860A6C1}" destId="{DE6EAD0D-5CB7-4B90-91CF-A82C0C049E87}" srcOrd="2"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9F4281-92ED-4443-87E6-BCEE842C7A5A}">
      <dsp:nvSpPr>
        <dsp:cNvPr id="0" name=""/>
        <dsp:cNvSpPr/>
      </dsp:nvSpPr>
      <dsp:spPr>
        <a:xfrm rot="2444841">
          <a:off x="2026368" y="139934"/>
          <a:ext cx="2175937" cy="2175937"/>
        </a:xfrm>
        <a:prstGeom prst="downArrow">
          <a:avLst>
            <a:gd name="adj1" fmla="val 50000"/>
            <a:gd name="adj2" fmla="val 35000"/>
          </a:avLst>
        </a:prstGeom>
        <a:solidFill>
          <a:schemeClr val="accent2">
            <a:lumMod val="20000"/>
            <a:lumOff val="80000"/>
          </a:schemeClr>
        </a:solidFill>
        <a:ln w="19050" cap="flat" cmpd="sng" algn="ctr">
          <a:solidFill>
            <a:schemeClr val="bg1">
              <a:lumMod val="75000"/>
            </a:schemeClr>
          </a:solidFill>
          <a:prstDash val="solid"/>
        </a:ln>
        <a:effectLst>
          <a:outerShdw blurRad="50800" dist="38100" dir="5400000" algn="t" rotWithShape="0">
            <a:prstClr val="black">
              <a:alpha val="40000"/>
            </a:prstClr>
          </a:outerShdw>
        </a:effectLst>
      </dsp:spPr>
      <dsp:style>
        <a:lnRef idx="2">
          <a:schemeClr val="accent6"/>
        </a:lnRef>
        <a:fillRef idx="1">
          <a:schemeClr val="lt1"/>
        </a:fillRef>
        <a:effectRef idx="0">
          <a:schemeClr val="accent6"/>
        </a:effectRef>
        <a:fontRef idx="minor">
          <a:schemeClr val="dk1"/>
        </a:fontRef>
      </dsp:style>
      <dsp:txBody>
        <a:bodyPr spcFirstLastPara="0" vert="vert270"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b="0" kern="1200" dirty="0" smtClean="0"/>
            <a:t>Deciding what to do</a:t>
          </a:r>
          <a:endParaRPr lang="en-US" sz="2000" b="0" kern="1200" dirty="0"/>
        </a:p>
      </dsp:txBody>
      <dsp:txXfrm>
        <a:off x="2694627" y="186087"/>
        <a:ext cx="1087969" cy="1795148"/>
      </dsp:txXfrm>
    </dsp:sp>
    <dsp:sp modelId="{6719C03D-5216-4E7E-85D8-A8E30C5CE56C}">
      <dsp:nvSpPr>
        <dsp:cNvPr id="0" name=""/>
        <dsp:cNvSpPr/>
      </dsp:nvSpPr>
      <dsp:spPr>
        <a:xfrm rot="7701558">
          <a:off x="2514622" y="2250293"/>
          <a:ext cx="2175937" cy="2406783"/>
        </a:xfrm>
        <a:prstGeom prst="downArrow">
          <a:avLst>
            <a:gd name="adj1" fmla="val 50000"/>
            <a:gd name="adj2" fmla="val 35000"/>
          </a:avLst>
        </a:prstGeom>
        <a:solidFill>
          <a:schemeClr val="accent2">
            <a:lumMod val="20000"/>
            <a:lumOff val="80000"/>
          </a:schemeClr>
        </a:solidFill>
        <a:ln w="19050" cap="flat" cmpd="sng" algn="ctr">
          <a:solidFill>
            <a:schemeClr val="bg1">
              <a:lumMod val="75000"/>
            </a:schemeClr>
          </a:solidFill>
          <a:prstDash val="solid"/>
        </a:ln>
        <a:effectLst>
          <a:outerShdw blurRad="50800" dist="38100" dir="5400000" algn="t" rotWithShape="0">
            <a:prstClr val="black">
              <a:alpha val="40000"/>
            </a:prstClr>
          </a:outerShdw>
        </a:effectLst>
      </dsp:spPr>
      <dsp:style>
        <a:lnRef idx="2">
          <a:schemeClr val="accent6"/>
        </a:lnRef>
        <a:fillRef idx="1">
          <a:schemeClr val="lt1"/>
        </a:fillRef>
        <a:effectRef idx="0">
          <a:schemeClr val="accent6"/>
        </a:effectRef>
        <a:fontRef idx="minor">
          <a:schemeClr val="dk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b="0" kern="1200" dirty="0" smtClean="0"/>
            <a:t>Remembering what to do</a:t>
          </a:r>
          <a:endParaRPr lang="en-US" sz="2000" b="0" kern="1200" dirty="0"/>
        </a:p>
      </dsp:txBody>
      <dsp:txXfrm rot="-5400000">
        <a:off x="2738889" y="3027857"/>
        <a:ext cx="2025994" cy="1087969"/>
      </dsp:txXfrm>
    </dsp:sp>
    <dsp:sp modelId="{FF3F5E4B-57DC-4003-A381-B9BC8E8E73D5}">
      <dsp:nvSpPr>
        <dsp:cNvPr id="0" name=""/>
        <dsp:cNvSpPr/>
      </dsp:nvSpPr>
      <dsp:spPr>
        <a:xfrm rot="14400000">
          <a:off x="48521" y="2006518"/>
          <a:ext cx="2175937" cy="2439531"/>
        </a:xfrm>
        <a:prstGeom prst="downArrow">
          <a:avLst>
            <a:gd name="adj1" fmla="val 50000"/>
            <a:gd name="adj2" fmla="val 35000"/>
          </a:avLst>
        </a:prstGeom>
        <a:solidFill>
          <a:schemeClr val="accent2">
            <a:lumMod val="20000"/>
            <a:lumOff val="80000"/>
          </a:schemeClr>
        </a:solidFill>
        <a:ln w="19050" cap="flat" cmpd="sng" algn="ctr">
          <a:solidFill>
            <a:schemeClr val="bg1">
              <a:lumMod val="75000"/>
            </a:schemeClr>
          </a:solidFill>
          <a:prstDash val="solid"/>
        </a:ln>
        <a:effectLst>
          <a:outerShdw blurRad="50800" dist="38100" dir="5400000" algn="t" rotWithShape="0">
            <a:prstClr val="black">
              <a:alpha val="40000"/>
            </a:prstClr>
          </a:outerShdw>
        </a:effectLst>
      </dsp:spPr>
      <dsp:style>
        <a:lnRef idx="2">
          <a:schemeClr val="accent6"/>
        </a:lnRef>
        <a:fillRef idx="1">
          <a:schemeClr val="lt1"/>
        </a:fillRef>
        <a:effectRef idx="0">
          <a:schemeClr val="accent6"/>
        </a:effectRef>
        <a:fontRef idx="minor">
          <a:schemeClr val="dk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kern="1200" dirty="0" smtClean="0"/>
            <a:t>Checking what has been done</a:t>
          </a:r>
          <a:endParaRPr lang="en-US" sz="2000" kern="1200" dirty="0"/>
        </a:p>
      </dsp:txBody>
      <dsp:txXfrm rot="5400000">
        <a:off x="-57767" y="2777496"/>
        <a:ext cx="2058742" cy="108796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4B6ED7-172B-4A7B-8E03-DB2E62C88B28}">
      <dsp:nvSpPr>
        <dsp:cNvPr id="0" name=""/>
        <dsp:cNvSpPr/>
      </dsp:nvSpPr>
      <dsp:spPr>
        <a:xfrm>
          <a:off x="0" y="237250"/>
          <a:ext cx="3250703" cy="1857518"/>
        </a:xfrm>
        <a:prstGeom prst="roundRect">
          <a:avLst/>
        </a:prstGeom>
        <a:solidFill>
          <a:schemeClr val="accent1">
            <a:lumMod val="20000"/>
            <a:lumOff val="80000"/>
          </a:schemeClr>
        </a:solidFill>
        <a:ln w="19050" cap="flat" cmpd="sng" algn="ctr">
          <a:noFill/>
          <a:prstDash val="solid"/>
        </a:ln>
        <a:effectLst>
          <a:outerShdw blurRad="50800" dist="38100" dir="5400000" algn="t" rotWithShape="0">
            <a:prstClr val="black">
              <a:alpha val="40000"/>
            </a:prstClr>
          </a:outerShdw>
        </a:effectLst>
      </dsp:spPr>
      <dsp:style>
        <a:lnRef idx="2">
          <a:schemeClr val="accent6"/>
        </a:lnRef>
        <a:fillRef idx="1">
          <a:schemeClr val="lt1"/>
        </a:fillRef>
        <a:effectRef idx="0">
          <a:schemeClr val="accent6"/>
        </a:effectRef>
        <a:fontRef idx="minor">
          <a:schemeClr val="dk1"/>
        </a:fontRef>
      </dsp:style>
      <dsp:txBody>
        <a:bodyPr spcFirstLastPara="0" vert="horz" wrap="square" lIns="76200" tIns="76200" rIns="76200" bIns="76200" numCol="1" spcCol="1270" anchor="ctr" anchorCtr="0">
          <a:noAutofit/>
        </a:bodyPr>
        <a:lstStyle/>
        <a:p>
          <a:pPr lvl="0" algn="l" defTabSz="889000" rtl="0">
            <a:lnSpc>
              <a:spcPct val="100000"/>
            </a:lnSpc>
            <a:spcBef>
              <a:spcPct val="0"/>
            </a:spcBef>
            <a:spcAft>
              <a:spcPts val="0"/>
            </a:spcAft>
          </a:pPr>
          <a:r>
            <a:rPr lang="en-US" sz="2000" kern="1200" dirty="0" smtClean="0"/>
            <a:t>First used by the Netherlands army</a:t>
          </a:r>
          <a:endParaRPr lang="en-US" sz="2000" kern="1200" dirty="0"/>
        </a:p>
      </dsp:txBody>
      <dsp:txXfrm>
        <a:off x="90677" y="327927"/>
        <a:ext cx="3069349" cy="1676164"/>
      </dsp:txXfrm>
    </dsp:sp>
    <dsp:sp modelId="{DE6EAD0D-5CB7-4B90-91CF-A82C0C049E87}">
      <dsp:nvSpPr>
        <dsp:cNvPr id="0" name=""/>
        <dsp:cNvSpPr/>
      </dsp:nvSpPr>
      <dsp:spPr>
        <a:xfrm>
          <a:off x="0" y="2281968"/>
          <a:ext cx="3250703" cy="1857518"/>
        </a:xfrm>
        <a:prstGeom prst="roundRect">
          <a:avLst/>
        </a:prstGeom>
        <a:solidFill>
          <a:schemeClr val="accent1">
            <a:lumMod val="20000"/>
            <a:lumOff val="80000"/>
          </a:schemeClr>
        </a:solidFill>
        <a:ln w="19050" cap="flat" cmpd="sng" algn="ctr">
          <a:noFill/>
          <a:prstDash val="solid"/>
        </a:ln>
        <a:effectLst>
          <a:outerShdw blurRad="50800" dist="38100" dir="5400000" algn="t" rotWithShape="0">
            <a:prstClr val="black">
              <a:alpha val="40000"/>
            </a:prstClr>
          </a:outerShdw>
        </a:effectLst>
      </dsp:spPr>
      <dsp:style>
        <a:lnRef idx="2">
          <a:schemeClr val="accent6"/>
        </a:lnRef>
        <a:fillRef idx="1">
          <a:schemeClr val="lt1"/>
        </a:fillRef>
        <a:effectRef idx="0">
          <a:schemeClr val="accent6"/>
        </a:effectRef>
        <a:fontRef idx="minor">
          <a:schemeClr val="dk1"/>
        </a:fontRef>
      </dsp:style>
      <dsp:txBody>
        <a:bodyPr spcFirstLastPara="0" vert="horz" wrap="square" lIns="76200" tIns="76200" rIns="76200" bIns="76200" numCol="1" spcCol="1270" anchor="ctr" anchorCtr="0">
          <a:noAutofit/>
        </a:bodyPr>
        <a:lstStyle/>
        <a:p>
          <a:pPr lvl="0" algn="l" defTabSz="889000" rtl="0">
            <a:lnSpc>
              <a:spcPct val="100000"/>
            </a:lnSpc>
            <a:spcBef>
              <a:spcPct val="0"/>
            </a:spcBef>
            <a:spcAft>
              <a:spcPts val="0"/>
            </a:spcAft>
          </a:pPr>
          <a:r>
            <a:rPr lang="en-US" sz="2000" kern="1200" dirty="0" smtClean="0"/>
            <a:t>Now used by many companies and government departments</a:t>
          </a:r>
          <a:endParaRPr lang="en-US" sz="2000" kern="1200" dirty="0"/>
        </a:p>
      </dsp:txBody>
      <dsp:txXfrm>
        <a:off x="90677" y="2372645"/>
        <a:ext cx="3069349" cy="1676164"/>
      </dsp:txXfrm>
    </dsp:sp>
  </dsp:spTree>
</dsp:drawing>
</file>

<file path=ppt/diagrams/layout1.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72421" cy="46498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027" y="1"/>
            <a:ext cx="2972421" cy="464980"/>
          </a:xfrm>
          <a:prstGeom prst="rect">
            <a:avLst/>
          </a:prstGeom>
        </p:spPr>
        <p:txBody>
          <a:bodyPr vert="horz" lIns="91440" tIns="45720" rIns="91440" bIns="45720" rtlCol="0"/>
          <a:lstStyle>
            <a:lvl1pPr algn="r">
              <a:defRPr sz="1200"/>
            </a:lvl1pPr>
          </a:lstStyle>
          <a:p>
            <a:endParaRPr lang="en-US" dirty="0"/>
          </a:p>
        </p:txBody>
      </p:sp>
      <p:sp>
        <p:nvSpPr>
          <p:cNvPr id="4" name="Footer Placeholder 3"/>
          <p:cNvSpPr>
            <a:spLocks noGrp="1"/>
          </p:cNvSpPr>
          <p:nvPr>
            <p:ph type="ftr" sz="quarter" idx="2"/>
          </p:nvPr>
        </p:nvSpPr>
        <p:spPr>
          <a:xfrm>
            <a:off x="1" y="8829823"/>
            <a:ext cx="2972421" cy="46498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027" y="8829823"/>
            <a:ext cx="2972421" cy="464980"/>
          </a:xfrm>
          <a:prstGeom prst="rect">
            <a:avLst/>
          </a:prstGeom>
        </p:spPr>
        <p:txBody>
          <a:bodyPr vert="horz" lIns="91440" tIns="45720" rIns="91440" bIns="45720" rtlCol="0" anchor="b"/>
          <a:lstStyle>
            <a:lvl1pPr algn="r">
              <a:defRPr sz="1200"/>
            </a:lvl1pPr>
          </a:lstStyle>
          <a:p>
            <a:fld id="{2BCAD646-8BB2-474D-A79E-FAC8BACDBC60}" type="slidenum">
              <a:rPr lang="en-US" smtClean="0"/>
              <a:t>‹#›</a:t>
            </a:fld>
            <a:endParaRPr lang="en-US" dirty="0"/>
          </a:p>
        </p:txBody>
      </p:sp>
    </p:spTree>
    <p:extLst>
      <p:ext uri="{BB962C8B-B14F-4D97-AF65-F5344CB8AC3E}">
        <p14:creationId xmlns:p14="http://schemas.microsoft.com/office/powerpoint/2010/main" val="802288499"/>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2972421" cy="4651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028" y="0"/>
            <a:ext cx="2972421" cy="465138"/>
          </a:xfrm>
          <a:prstGeom prst="rect">
            <a:avLst/>
          </a:prstGeom>
        </p:spPr>
        <p:txBody>
          <a:bodyPr vert="horz" lIns="91440" tIns="45720" rIns="91440" bIns="45720" rtlCol="0"/>
          <a:lstStyle>
            <a:lvl1pPr algn="r">
              <a:defRPr sz="1200"/>
            </a:lvl1pPr>
          </a:lstStyle>
          <a:p>
            <a:endParaRPr lang="en-US" dirty="0"/>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6421" y="4416426"/>
            <a:ext cx="5485158" cy="4183063"/>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2" y="8829675"/>
            <a:ext cx="2972421" cy="465138"/>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028" y="8829675"/>
            <a:ext cx="2972421" cy="465138"/>
          </a:xfrm>
          <a:prstGeom prst="rect">
            <a:avLst/>
          </a:prstGeom>
        </p:spPr>
        <p:txBody>
          <a:bodyPr vert="horz" lIns="91440" tIns="45720" rIns="91440" bIns="45720" rtlCol="0" anchor="b"/>
          <a:lstStyle>
            <a:lvl1pPr algn="r">
              <a:defRPr sz="1200"/>
            </a:lvl1pPr>
          </a:lstStyle>
          <a:p>
            <a:fld id="{157F5483-3D27-485C-B2F6-7EA3628593CF}" type="slidenum">
              <a:rPr lang="en-US" smtClean="0"/>
              <a:pPr/>
              <a:t>‹#›</a:t>
            </a:fld>
            <a:endParaRPr lang="en-US" dirty="0"/>
          </a:p>
        </p:txBody>
      </p:sp>
    </p:spTree>
    <p:extLst>
      <p:ext uri="{BB962C8B-B14F-4D97-AF65-F5344CB8AC3E}">
        <p14:creationId xmlns:p14="http://schemas.microsoft.com/office/powerpoint/2010/main" val="4205036872"/>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pPr/>
              <a:t>1</a:t>
            </a:fld>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3927813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ICDS = integrated child development services</a:t>
            </a:r>
          </a:p>
          <a:p>
            <a:r>
              <a:rPr lang="en-US" dirty="0" smtClean="0"/>
              <a:t>IYCF = infant and young child feeding</a:t>
            </a:r>
            <a:endParaRPr lang="en-US" dirty="0"/>
          </a:p>
        </p:txBody>
      </p:sp>
      <p:sp>
        <p:nvSpPr>
          <p:cNvPr id="4" name="Date Placeholder 3"/>
          <p:cNvSpPr>
            <a:spLocks noGrp="1"/>
          </p:cNvSpPr>
          <p:nvPr>
            <p:ph type="dt"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157F5483-3D27-485C-B2F6-7EA3628593CF}" type="slidenum">
              <a:rPr lang="en-US" smtClean="0"/>
              <a:pPr/>
              <a:t>11</a:t>
            </a:fld>
            <a:endParaRPr lang="en-US" dirty="0"/>
          </a:p>
        </p:txBody>
      </p:sp>
    </p:spTree>
    <p:extLst>
      <p:ext uri="{BB962C8B-B14F-4D97-AF65-F5344CB8AC3E}">
        <p14:creationId xmlns:p14="http://schemas.microsoft.com/office/powerpoint/2010/main" val="15501318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Abbreviations:</a:t>
            </a:r>
          </a:p>
          <a:p>
            <a:endParaRPr lang="en-US" dirty="0" smtClean="0"/>
          </a:p>
          <a:p>
            <a:r>
              <a:rPr lang="en-US" dirty="0" smtClean="0"/>
              <a:t>AWC</a:t>
            </a:r>
            <a:r>
              <a:rPr lang="en-US" baseline="0" dirty="0" smtClean="0"/>
              <a:t> = Ayurvedic wellness counsellor</a:t>
            </a:r>
          </a:p>
          <a:p>
            <a:r>
              <a:rPr lang="en-US" baseline="0" dirty="0" smtClean="0"/>
              <a:t>HH = ??</a:t>
            </a:r>
          </a:p>
          <a:p>
            <a:r>
              <a:rPr lang="en-US" baseline="0" dirty="0" smtClean="0"/>
              <a:t>VHSC = Village Health and Sanitation Committee</a:t>
            </a:r>
            <a:endParaRPr lang="en-US" dirty="0"/>
          </a:p>
        </p:txBody>
      </p:sp>
      <p:sp>
        <p:nvSpPr>
          <p:cNvPr id="4" name="Date Placeholder 3"/>
          <p:cNvSpPr>
            <a:spLocks noGrp="1"/>
          </p:cNvSpPr>
          <p:nvPr>
            <p:ph type="dt"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157F5483-3D27-485C-B2F6-7EA3628593CF}" type="slidenum">
              <a:rPr lang="en-US" smtClean="0"/>
              <a:pPr/>
              <a:t>12</a:t>
            </a:fld>
            <a:endParaRPr lang="en-US" dirty="0"/>
          </a:p>
        </p:txBody>
      </p:sp>
    </p:spTree>
    <p:extLst>
      <p:ext uri="{BB962C8B-B14F-4D97-AF65-F5344CB8AC3E}">
        <p14:creationId xmlns:p14="http://schemas.microsoft.com/office/powerpoint/2010/main" val="15842861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DPMU = district programme management unit</a:t>
            </a:r>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pPr/>
              <a:t>13</a:t>
            </a:fld>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pPr/>
              <a:t>14</a:t>
            </a:fld>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pPr/>
              <a:t>15</a:t>
            </a:fld>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0284347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Facilitator to hyperlink</a:t>
            </a:r>
            <a:r>
              <a:rPr lang="en-US" baseline="0" dirty="0" smtClean="0"/>
              <a:t> with the system slides from previous presentation. Facilitator to reiterate the systems approach.</a:t>
            </a:r>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pPr/>
              <a:t>2</a:t>
            </a:fld>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pPr>
            <a:r>
              <a:rPr lang="en-US" dirty="0" smtClean="0"/>
              <a:t>Administrative action</a:t>
            </a:r>
          </a:p>
          <a:p>
            <a:pPr lvl="1">
              <a:lnSpc>
                <a:spcPct val="90000"/>
              </a:lnSpc>
            </a:pPr>
            <a:r>
              <a:rPr lang="en-US" dirty="0" smtClean="0"/>
              <a:t>Workforce management</a:t>
            </a:r>
          </a:p>
          <a:p>
            <a:pPr lvl="1">
              <a:lnSpc>
                <a:spcPct val="90000"/>
              </a:lnSpc>
            </a:pPr>
            <a:r>
              <a:rPr lang="en-US" dirty="0" smtClean="0"/>
              <a:t>Financial management</a:t>
            </a:r>
          </a:p>
          <a:p>
            <a:pPr lvl="1">
              <a:lnSpc>
                <a:spcPct val="90000"/>
              </a:lnSpc>
            </a:pPr>
            <a:r>
              <a:rPr lang="en-US" dirty="0" smtClean="0"/>
              <a:t>Logistics management</a:t>
            </a:r>
          </a:p>
          <a:p>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pPr/>
              <a:t>3</a:t>
            </a:fld>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pPr/>
              <a:t>4</a:t>
            </a:fld>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12132138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pPr/>
              <a:t>5</a:t>
            </a:fld>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26723717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Facilitator</a:t>
            </a:r>
            <a:r>
              <a:rPr lang="en-US" baseline="0" dirty="0" smtClean="0"/>
              <a:t> to elaborate on the difference between the GOAL and the PURPOSE, so that there is no confusion between the two. </a:t>
            </a:r>
            <a:r>
              <a:rPr lang="en-US" dirty="0" smtClean="0"/>
              <a:t>Facilitator also to highlight the link from the slide on indicator from previous presentation (to let participants know that OVI is another name for indicator). </a:t>
            </a:r>
          </a:p>
          <a:p>
            <a:endParaRPr lang="en-US" dirty="0" smtClean="0"/>
          </a:p>
          <a:p>
            <a:r>
              <a:rPr lang="en-US" dirty="0" smtClean="0"/>
              <a:t>Other Abbreviations: </a:t>
            </a:r>
          </a:p>
          <a:p>
            <a:endParaRPr lang="en-US" dirty="0" smtClean="0"/>
          </a:p>
          <a:p>
            <a:r>
              <a:rPr lang="en-US" dirty="0" smtClean="0"/>
              <a:t>ANM= auxiliary nurse midwife</a:t>
            </a:r>
          </a:p>
          <a:p>
            <a:r>
              <a:rPr lang="en-US" dirty="0" smtClean="0"/>
              <a:t>MOU = memorandum of understanding </a:t>
            </a:r>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pPr/>
              <a:t>6</a:t>
            </a:fld>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pPr/>
              <a:t>7</a:t>
            </a:fld>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BCC = behavioural change communication</a:t>
            </a:r>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pPr/>
              <a:t>8</a:t>
            </a:fld>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pPr/>
              <a:t>9</a:t>
            </a:fld>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userDrawn="1"/>
        </p:nvSpPr>
        <p:spPr>
          <a:xfrm>
            <a:off x="152400" y="5638800"/>
            <a:ext cx="6705600" cy="1066800"/>
          </a:xfrm>
          <a:prstGeom prst="rect">
            <a:avLst/>
          </a:prstGeom>
          <a:gradFill flip="none" rotWithShape="1">
            <a:gsLst>
              <a:gs pos="0">
                <a:srgbClr val="007DC5">
                  <a:shade val="30000"/>
                  <a:satMod val="115000"/>
                </a:srgbClr>
              </a:gs>
              <a:gs pos="80000">
                <a:srgbClr val="007DC5">
                  <a:shade val="67500"/>
                  <a:satMod val="115000"/>
                </a:srgbClr>
              </a:gs>
              <a:gs pos="100000">
                <a:srgbClr val="007DC5">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000" dirty="0">
              <a:solidFill>
                <a:schemeClr val="tx1"/>
              </a:solidFill>
              <a:latin typeface="Century Gothic" pitchFamily="34" charset="0"/>
            </a:endParaRPr>
          </a:p>
        </p:txBody>
      </p:sp>
      <p:sp>
        <p:nvSpPr>
          <p:cNvPr id="5" name="Rectangle 4"/>
          <p:cNvSpPr/>
          <p:nvPr/>
        </p:nvSpPr>
        <p:spPr>
          <a:xfrm>
            <a:off x="7010400" y="152400"/>
            <a:ext cx="1981200" cy="5334000"/>
          </a:xfrm>
          <a:prstGeom prst="rect">
            <a:avLst/>
          </a:prstGeom>
          <a:gradFill flip="none" rotWithShape="1">
            <a:gsLst>
              <a:gs pos="0">
                <a:srgbClr val="007DC5">
                  <a:shade val="30000"/>
                  <a:satMod val="115000"/>
                </a:srgbClr>
              </a:gs>
              <a:gs pos="79000">
                <a:srgbClr val="007DC5">
                  <a:shade val="67500"/>
                  <a:satMod val="115000"/>
                </a:srgbClr>
              </a:gs>
              <a:gs pos="100000">
                <a:srgbClr val="007DC5">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5"/>
          <p:cNvSpPr/>
          <p:nvPr/>
        </p:nvSpPr>
        <p:spPr>
          <a:xfrm>
            <a:off x="152400" y="153988"/>
            <a:ext cx="6705600" cy="5332412"/>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pic>
        <p:nvPicPr>
          <p:cNvPr id="8" name="Picture 12"/>
          <p:cNvPicPr>
            <a:picLocks noChangeAspect="1"/>
          </p:cNvPicPr>
          <p:nvPr userDrawn="1"/>
        </p:nvPicPr>
        <p:blipFill>
          <a:blip r:embed="rId2">
            <a:extLst>
              <a:ext uri="{28A0092B-C50C-407E-A947-70E740481C1C}">
                <a14:useLocalDpi xmlns:a14="http://schemas.microsoft.com/office/drawing/2010/main" val="0"/>
              </a:ext>
            </a:extLst>
          </a:blip>
          <a:srcRect l="6413" t="12102" r="5563" b="12053"/>
          <a:stretch>
            <a:fillRect/>
          </a:stretch>
        </p:blipFill>
        <p:spPr bwMode="auto">
          <a:xfrm>
            <a:off x="6934200" y="5867400"/>
            <a:ext cx="2062163"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854967" y="3352800"/>
            <a:ext cx="5241033" cy="623371"/>
          </a:xfrm>
        </p:spPr>
        <p:txBody>
          <a:bodyPr anchor="ctr"/>
          <a:lstStyle>
            <a:lvl1pPr marL="0" indent="0" algn="ctr">
              <a:buNone/>
              <a:defRPr sz="2000" b="1">
                <a:solidFill>
                  <a:schemeClr val="tx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13" name="Title 12"/>
          <p:cNvSpPr>
            <a:spLocks noGrp="1"/>
          </p:cNvSpPr>
          <p:nvPr>
            <p:ph type="title"/>
          </p:nvPr>
        </p:nvSpPr>
        <p:spPr>
          <a:xfrm>
            <a:off x="854966" y="1752600"/>
            <a:ext cx="5241034" cy="1600200"/>
          </a:xfrm>
        </p:spPr>
        <p:txBody>
          <a:bodyPr/>
          <a:lstStyle>
            <a:lvl1pPr algn="ctr">
              <a:defRPr sz="4000" spc="150" baseline="0">
                <a:solidFill>
                  <a:schemeClr val="tx1"/>
                </a:solidFill>
              </a:defRPr>
            </a:lvl1pPr>
          </a:lstStyle>
          <a:p>
            <a:endParaRPr lang="en-US" dirty="0"/>
          </a:p>
        </p:txBody>
      </p:sp>
      <p:sp>
        <p:nvSpPr>
          <p:cNvPr id="9" name="Date Placeholder 9"/>
          <p:cNvSpPr>
            <a:spLocks noGrp="1"/>
          </p:cNvSpPr>
          <p:nvPr>
            <p:ph type="dt" sz="half" idx="10"/>
          </p:nvPr>
        </p:nvSpPr>
        <p:spPr/>
        <p:txBody>
          <a:bodyPr/>
          <a:lstStyle>
            <a:lvl1pPr>
              <a:defRPr>
                <a:solidFill>
                  <a:schemeClr val="bg1"/>
                </a:solidFill>
              </a:defRPr>
            </a:lvl1pPr>
          </a:lstStyle>
          <a:p>
            <a:pPr>
              <a:defRPr/>
            </a:pPr>
            <a:fld id="{D63F7724-25B7-4C7A-8554-4506C4E4C798}" type="datetimeFigureOut">
              <a:rPr lang="en-US"/>
              <a:pPr>
                <a:defRPr/>
              </a:pPr>
              <a:t>2/2/2012</a:t>
            </a:fld>
            <a:endParaRPr lang="en-US" dirty="0"/>
          </a:p>
        </p:txBody>
      </p:sp>
      <p:sp>
        <p:nvSpPr>
          <p:cNvPr id="10" name="Slide Number Placeholder 10"/>
          <p:cNvSpPr>
            <a:spLocks noGrp="1"/>
          </p:cNvSpPr>
          <p:nvPr>
            <p:ph type="sldNum" sz="quarter" idx="11"/>
          </p:nvPr>
        </p:nvSpPr>
        <p:spPr/>
        <p:txBody>
          <a:bodyPr/>
          <a:lstStyle>
            <a:lvl1pPr>
              <a:defRPr sz="1000">
                <a:solidFill>
                  <a:schemeClr val="tx1"/>
                </a:solidFill>
                <a:latin typeface="Century Gothic" pitchFamily="34" charset="0"/>
              </a:defRPr>
            </a:lvl1pPr>
          </a:lstStyle>
          <a:p>
            <a:pPr>
              <a:defRPr/>
            </a:pPr>
            <a:fld id="{CA0D93B3-006F-4D21-B142-3151DBAECF5A}" type="slidenum">
              <a:rPr lang="en-US"/>
              <a:pPr>
                <a:defRPr/>
              </a:pPr>
              <a:t>‹#›</a:t>
            </a:fld>
            <a:endParaRPr lang="en-US" dirty="0"/>
          </a:p>
        </p:txBody>
      </p:sp>
      <p:sp>
        <p:nvSpPr>
          <p:cNvPr id="11" name="Footer Placeholder 11"/>
          <p:cNvSpPr>
            <a:spLocks noGrp="1"/>
          </p:cNvSpPr>
          <p:nvPr>
            <p:ph type="ftr" sz="quarter" idx="12"/>
          </p:nvPr>
        </p:nvSpPr>
        <p:spPr/>
        <p:txBody>
          <a:bodyPr/>
          <a:lstStyle>
            <a:lvl1pPr>
              <a:defRPr sz="1000">
                <a:solidFill>
                  <a:schemeClr val="bg1"/>
                </a:solidFill>
                <a:latin typeface="Century Gothic" pitchFamily="34" charset="0"/>
              </a:defRPr>
            </a:lvl1pPr>
          </a:lstStyle>
          <a:p>
            <a:pPr>
              <a:defRPr/>
            </a:pPr>
            <a:endParaRPr lang="en-US" dirty="0"/>
          </a:p>
        </p:txBody>
      </p:sp>
      <p:cxnSp>
        <p:nvCxnSpPr>
          <p:cNvPr id="12" name="Straight Connector 11"/>
          <p:cNvCxnSpPr/>
          <p:nvPr userDrawn="1"/>
        </p:nvCxnSpPr>
        <p:spPr>
          <a:xfrm>
            <a:off x="152400" y="838200"/>
            <a:ext cx="6705600" cy="0"/>
          </a:xfrm>
          <a:prstGeom prst="line">
            <a:avLst/>
          </a:prstGeom>
          <a:ln w="38100">
            <a:solidFill>
              <a:srgbClr val="007DC5"/>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57200" y="457200"/>
            <a:ext cx="2167132" cy="719329"/>
          </a:xfrm>
          <a:prstGeom prst="rect">
            <a:avLst/>
          </a:prstGeom>
        </p:spPr>
      </p:pic>
    </p:spTree>
    <p:extLst>
      <p:ext uri="{BB962C8B-B14F-4D97-AF65-F5344CB8AC3E}">
        <p14:creationId xmlns:p14="http://schemas.microsoft.com/office/powerpoint/2010/main" val="147534578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secHead" preserve="1">
  <p:cSld name="Section Header Slide 3">
    <p:spTree>
      <p:nvGrpSpPr>
        <p:cNvPr id="1" name=""/>
        <p:cNvGrpSpPr/>
        <p:nvPr/>
      </p:nvGrpSpPr>
      <p:grpSpPr>
        <a:xfrm>
          <a:off x="0" y="0"/>
          <a:ext cx="0" cy="0"/>
          <a:chOff x="0" y="0"/>
          <a:chExt cx="0" cy="0"/>
        </a:xfrm>
      </p:grpSpPr>
      <p:sp>
        <p:nvSpPr>
          <p:cNvPr id="4" name="Rectangle 3"/>
          <p:cNvSpPr/>
          <p:nvPr/>
        </p:nvSpPr>
        <p:spPr>
          <a:xfrm>
            <a:off x="7010400" y="152400"/>
            <a:ext cx="1981200" cy="6556375"/>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152400" y="153988"/>
            <a:ext cx="6705600" cy="65532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2" name="Title 11"/>
          <p:cNvSpPr>
            <a:spLocks noGrp="1"/>
          </p:cNvSpPr>
          <p:nvPr>
            <p:ph type="title"/>
          </p:nvPr>
        </p:nvSpPr>
        <p:spPr>
          <a:xfrm>
            <a:off x="381000" y="2892277"/>
            <a:ext cx="6324600" cy="1645920"/>
          </a:xfrm>
        </p:spPr>
        <p:txBody>
          <a:bodyPr/>
          <a:lstStyle>
            <a:lvl1pPr algn="r">
              <a:defRPr sz="3600" spc="150" baseline="0">
                <a:solidFill>
                  <a:schemeClr val="tx1"/>
                </a:solidFill>
              </a:defRPr>
            </a:lvl1pPr>
          </a:lstStyle>
          <a:p>
            <a:r>
              <a:rPr lang="en-US" dirty="0" smtClean="0"/>
              <a:t>Click to edit Master title style</a:t>
            </a:r>
            <a:endParaRPr lang="en-US" dirty="0"/>
          </a:p>
        </p:txBody>
      </p:sp>
      <p:sp>
        <p:nvSpPr>
          <p:cNvPr id="6" name="Date Placeholder 8"/>
          <p:cNvSpPr>
            <a:spLocks noGrp="1"/>
          </p:cNvSpPr>
          <p:nvPr>
            <p:ph type="dt" sz="half" idx="10"/>
          </p:nvPr>
        </p:nvSpPr>
        <p:spPr/>
        <p:txBody>
          <a:bodyPr/>
          <a:lstStyle>
            <a:lvl1pPr>
              <a:defRPr>
                <a:solidFill>
                  <a:srgbClr val="FFFFFF"/>
                </a:solidFill>
              </a:defRPr>
            </a:lvl1pPr>
          </a:lstStyle>
          <a:p>
            <a:pPr>
              <a:defRPr/>
            </a:pPr>
            <a:fld id="{00161CD8-A666-4EEE-B777-507F42D264AC}" type="datetimeFigureOut">
              <a:rPr lang="en-US"/>
              <a:pPr>
                <a:defRPr/>
              </a:pPr>
              <a:t>2/2/2012</a:t>
            </a:fld>
            <a:endParaRPr lang="en-US" dirty="0"/>
          </a:p>
        </p:txBody>
      </p:sp>
      <p:sp>
        <p:nvSpPr>
          <p:cNvPr id="7" name="Slide Number Placeholder 9"/>
          <p:cNvSpPr>
            <a:spLocks noGrp="1"/>
          </p:cNvSpPr>
          <p:nvPr>
            <p:ph type="sldNum" sz="quarter" idx="11"/>
          </p:nvPr>
        </p:nvSpPr>
        <p:spPr/>
        <p:txBody>
          <a:bodyPr/>
          <a:lstStyle>
            <a:lvl1pPr>
              <a:defRPr>
                <a:solidFill>
                  <a:schemeClr val="bg2"/>
                </a:solidFill>
              </a:defRPr>
            </a:lvl1pPr>
          </a:lstStyle>
          <a:p>
            <a:pPr>
              <a:defRPr/>
            </a:pPr>
            <a:fld id="{552D2BE0-D2B2-4BE4-B840-9F033DA12F73}" type="slidenum">
              <a:rPr lang="en-US"/>
              <a:pPr>
                <a:defRPr/>
              </a:pPr>
              <a:t>‹#›</a:t>
            </a:fld>
            <a:endParaRPr lang="en-US" dirty="0"/>
          </a:p>
        </p:txBody>
      </p:sp>
      <p:sp>
        <p:nvSpPr>
          <p:cNvPr id="8" name="Footer Placeholder 10"/>
          <p:cNvSpPr>
            <a:spLocks noGrp="1"/>
          </p:cNvSpPr>
          <p:nvPr>
            <p:ph type="ftr" sz="quarter" idx="12"/>
          </p:nvPr>
        </p:nvSpPr>
        <p:spPr/>
        <p:txBody>
          <a:bodyPr/>
          <a:lstStyle>
            <a:lvl1pPr>
              <a:defRPr>
                <a:solidFill>
                  <a:srgbClr val="FFFFFF"/>
                </a:solidFill>
              </a:defRPr>
            </a:lvl1pPr>
          </a:lstStyle>
          <a:p>
            <a:pPr>
              <a:defRPr/>
            </a:pPr>
            <a:endParaRPr lang="en-US" dirty="0"/>
          </a:p>
        </p:txBody>
      </p:sp>
    </p:spTree>
    <p:extLst>
      <p:ext uri="{BB962C8B-B14F-4D97-AF65-F5344CB8AC3E}">
        <p14:creationId xmlns:p14="http://schemas.microsoft.com/office/powerpoint/2010/main" val="406824417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Main content slide 3-1 column">
    <p:spTree>
      <p:nvGrpSpPr>
        <p:cNvPr id="1" name=""/>
        <p:cNvGrpSpPr/>
        <p:nvPr/>
      </p:nvGrpSpPr>
      <p:grpSpPr>
        <a:xfrm>
          <a:off x="0" y="0"/>
          <a:ext cx="0" cy="0"/>
          <a:chOff x="0" y="0"/>
          <a:chExt cx="0" cy="0"/>
        </a:xfrm>
      </p:grpSpPr>
      <p:sp>
        <p:nvSpPr>
          <p:cNvPr id="4" name="Rectangle 3"/>
          <p:cNvSpPr/>
          <p:nvPr userDrawn="1"/>
        </p:nvSpPr>
        <p:spPr>
          <a:xfrm>
            <a:off x="152400" y="1635125"/>
            <a:ext cx="8831263" cy="5045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5" name="Date Placeholder 3"/>
          <p:cNvSpPr>
            <a:spLocks noGrp="1"/>
          </p:cNvSpPr>
          <p:nvPr>
            <p:ph type="dt" sz="half" idx="10"/>
          </p:nvPr>
        </p:nvSpPr>
        <p:spPr/>
        <p:txBody>
          <a:bodyPr/>
          <a:lstStyle>
            <a:lvl1pPr>
              <a:defRPr/>
            </a:lvl1pPr>
          </a:lstStyle>
          <a:p>
            <a:pPr>
              <a:defRPr/>
            </a:pPr>
            <a:fld id="{E7D7B922-728C-43EB-B2C4-B8768D5BAF3B}" type="datetimeFigureOut">
              <a:rPr lang="en-US"/>
              <a:pPr>
                <a:defRPr/>
              </a:pPr>
              <a:t>2/2/2012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8" name="Slide Number Placeholder 5"/>
          <p:cNvSpPr>
            <a:spLocks noGrp="1"/>
          </p:cNvSpPr>
          <p:nvPr>
            <p:ph type="sldNum" sz="quarter" idx="12"/>
          </p:nvPr>
        </p:nvSpPr>
        <p:spPr/>
        <p:txBody>
          <a:bodyPr/>
          <a:lstStyle>
            <a:lvl1pPr>
              <a:defRPr/>
            </a:lvl1pPr>
          </a:lstStyle>
          <a:p>
            <a:pPr>
              <a:defRPr/>
            </a:pPr>
            <a:fld id="{77783EA5-4ACA-43B6-9EAC-656389429F3C}" type="slidenum">
              <a:rPr lang="en-US"/>
              <a:pPr>
                <a:defRPr/>
              </a:pPr>
              <a:t>‹#›</a:t>
            </a:fld>
            <a:endParaRPr lang="en-US" dirty="0"/>
          </a:p>
        </p:txBody>
      </p:sp>
    </p:spTree>
    <p:extLst>
      <p:ext uri="{BB962C8B-B14F-4D97-AF65-F5344CB8AC3E}">
        <p14:creationId xmlns:p14="http://schemas.microsoft.com/office/powerpoint/2010/main" val="220445838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Main content slide 3-2 columns">
    <p:spTree>
      <p:nvGrpSpPr>
        <p:cNvPr id="1" name=""/>
        <p:cNvGrpSpPr/>
        <p:nvPr/>
      </p:nvGrpSpPr>
      <p:grpSpPr>
        <a:xfrm>
          <a:off x="0" y="0"/>
          <a:ext cx="0" cy="0"/>
          <a:chOff x="0" y="0"/>
          <a:chExt cx="0" cy="0"/>
        </a:xfrm>
      </p:grpSpPr>
      <p:sp>
        <p:nvSpPr>
          <p:cNvPr id="5" name="Rectangle 4"/>
          <p:cNvSpPr/>
          <p:nvPr userDrawn="1"/>
        </p:nvSpPr>
        <p:spPr>
          <a:xfrm>
            <a:off x="152400" y="1635125"/>
            <a:ext cx="8831263" cy="5045075"/>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sz="half" idx="1"/>
          </p:nvPr>
        </p:nvSpPr>
        <p:spPr>
          <a:xfrm>
            <a:off x="457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dirty="0" smtClean="0"/>
              <a:t>Click to edit Master title style</a:t>
            </a:r>
            <a:endParaRPr lang="en-US" dirty="0"/>
          </a:p>
        </p:txBody>
      </p:sp>
      <p:sp>
        <p:nvSpPr>
          <p:cNvPr id="6" name="Date Placeholder 4"/>
          <p:cNvSpPr>
            <a:spLocks noGrp="1"/>
          </p:cNvSpPr>
          <p:nvPr>
            <p:ph type="dt" sz="half" idx="10"/>
          </p:nvPr>
        </p:nvSpPr>
        <p:spPr/>
        <p:txBody>
          <a:bodyPr/>
          <a:lstStyle>
            <a:lvl1pPr>
              <a:defRPr/>
            </a:lvl1pPr>
          </a:lstStyle>
          <a:p>
            <a:pPr>
              <a:defRPr/>
            </a:pPr>
            <a:fld id="{518371D8-F246-4991-8A9C-A6ABF6200D2A}" type="datetimeFigureOut">
              <a:rPr lang="en-US"/>
              <a:pPr>
                <a:defRPr/>
              </a:pPr>
              <a:t>2/2/2012</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9" name="Slide Number Placeholder 6"/>
          <p:cNvSpPr>
            <a:spLocks noGrp="1"/>
          </p:cNvSpPr>
          <p:nvPr>
            <p:ph type="sldNum" sz="quarter" idx="12"/>
          </p:nvPr>
        </p:nvSpPr>
        <p:spPr/>
        <p:txBody>
          <a:bodyPr/>
          <a:lstStyle>
            <a:lvl1pPr>
              <a:defRPr/>
            </a:lvl1pPr>
          </a:lstStyle>
          <a:p>
            <a:pPr>
              <a:defRPr/>
            </a:pPr>
            <a:fld id="{5A131747-44CD-4225-85A3-6569255B270A}" type="slidenum">
              <a:rPr lang="en-US"/>
              <a:pPr>
                <a:defRPr/>
              </a:pPr>
              <a:t>‹#›</a:t>
            </a:fld>
            <a:endParaRPr lang="en-US" dirty="0"/>
          </a:p>
        </p:txBody>
      </p:sp>
    </p:spTree>
    <p:extLst>
      <p:ext uri="{BB962C8B-B14F-4D97-AF65-F5344CB8AC3E}">
        <p14:creationId xmlns:p14="http://schemas.microsoft.com/office/powerpoint/2010/main" val="372846363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Main content slide 3-blan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20EC74B9-91A3-4914-A55D-ECB8787D5392}" type="datetimeFigureOut">
              <a:rPr lang="en-US"/>
              <a:pPr>
                <a:defRPr/>
              </a:pPr>
              <a:t>2/2/2012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a:ln/>
        </p:spPr>
        <p:txBody>
          <a:bodyPr/>
          <a:lstStyle>
            <a:lvl1pPr>
              <a:defRPr/>
            </a:lvl1pPr>
          </a:lstStyle>
          <a:p>
            <a:pPr>
              <a:defRPr/>
            </a:pPr>
            <a:fld id="{F1C06982-3088-4A1E-9503-5A92C93C040A}" type="slidenum">
              <a:rPr lang="en-US"/>
              <a:pPr>
                <a:defRPr/>
              </a:pPr>
              <a:t>‹#›</a:t>
            </a:fld>
            <a:endParaRPr lang="en-US" dirty="0"/>
          </a:p>
        </p:txBody>
      </p:sp>
    </p:spTree>
    <p:extLst>
      <p:ext uri="{BB962C8B-B14F-4D97-AF65-F5344CB8AC3E}">
        <p14:creationId xmlns:p14="http://schemas.microsoft.com/office/powerpoint/2010/main" val="17325300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Slide 4">
    <p:spTree>
      <p:nvGrpSpPr>
        <p:cNvPr id="1" name=""/>
        <p:cNvGrpSpPr/>
        <p:nvPr/>
      </p:nvGrpSpPr>
      <p:grpSpPr>
        <a:xfrm>
          <a:off x="0" y="0"/>
          <a:ext cx="0" cy="0"/>
          <a:chOff x="0" y="0"/>
          <a:chExt cx="0" cy="0"/>
        </a:xfrm>
      </p:grpSpPr>
      <p:sp>
        <p:nvSpPr>
          <p:cNvPr id="4" name="Rectangle 3"/>
          <p:cNvSpPr/>
          <p:nvPr/>
        </p:nvSpPr>
        <p:spPr>
          <a:xfrm>
            <a:off x="7010400" y="152400"/>
            <a:ext cx="1981200" cy="6556375"/>
          </a:xfrm>
          <a:prstGeom prst="rect">
            <a:avLst/>
          </a:prstGeom>
          <a:gradFill flip="none" rotWithShape="1">
            <a:gsLst>
              <a:gs pos="0">
                <a:schemeClr val="accent2">
                  <a:lumMod val="50000"/>
                  <a:shade val="30000"/>
                  <a:satMod val="115000"/>
                </a:schemeClr>
              </a:gs>
              <a:gs pos="50000">
                <a:schemeClr val="accent2">
                  <a:lumMod val="50000"/>
                  <a:shade val="67500"/>
                  <a:satMod val="115000"/>
                </a:schemeClr>
              </a:gs>
              <a:gs pos="100000">
                <a:schemeClr val="accent2">
                  <a:lumMod val="50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152400" y="153988"/>
            <a:ext cx="6705600" cy="65532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2" name="Title 11"/>
          <p:cNvSpPr>
            <a:spLocks noGrp="1"/>
          </p:cNvSpPr>
          <p:nvPr>
            <p:ph type="title"/>
          </p:nvPr>
        </p:nvSpPr>
        <p:spPr>
          <a:xfrm>
            <a:off x="381000" y="2892277"/>
            <a:ext cx="6324600" cy="1645920"/>
          </a:xfrm>
        </p:spPr>
        <p:txBody>
          <a:bodyPr/>
          <a:lstStyle>
            <a:lvl1pPr algn="r">
              <a:defRPr sz="4000" spc="150" baseline="0">
                <a:solidFill>
                  <a:schemeClr val="tx1"/>
                </a:solidFill>
              </a:defRPr>
            </a:lvl1pPr>
          </a:lstStyle>
          <a:p>
            <a:r>
              <a:rPr lang="en-US" dirty="0" smtClean="0"/>
              <a:t>Click to edit Master title style</a:t>
            </a:r>
            <a:endParaRPr lang="en-US" dirty="0"/>
          </a:p>
        </p:txBody>
      </p:sp>
      <p:sp>
        <p:nvSpPr>
          <p:cNvPr id="6" name="Date Placeholder 8"/>
          <p:cNvSpPr>
            <a:spLocks noGrp="1"/>
          </p:cNvSpPr>
          <p:nvPr>
            <p:ph type="dt" sz="half" idx="10"/>
          </p:nvPr>
        </p:nvSpPr>
        <p:spPr/>
        <p:txBody>
          <a:bodyPr/>
          <a:lstStyle>
            <a:lvl1pPr>
              <a:defRPr>
                <a:solidFill>
                  <a:srgbClr val="FFFFFF"/>
                </a:solidFill>
              </a:defRPr>
            </a:lvl1pPr>
          </a:lstStyle>
          <a:p>
            <a:pPr>
              <a:defRPr/>
            </a:pPr>
            <a:fld id="{00161CD8-A666-4EEE-B777-507F42D264AC}" type="datetimeFigureOut">
              <a:rPr lang="en-US"/>
              <a:pPr>
                <a:defRPr/>
              </a:pPr>
              <a:t>2/2/2012</a:t>
            </a:fld>
            <a:endParaRPr lang="en-US" dirty="0"/>
          </a:p>
        </p:txBody>
      </p:sp>
      <p:sp>
        <p:nvSpPr>
          <p:cNvPr id="7" name="Slide Number Placeholder 9"/>
          <p:cNvSpPr>
            <a:spLocks noGrp="1"/>
          </p:cNvSpPr>
          <p:nvPr>
            <p:ph type="sldNum" sz="quarter" idx="11"/>
          </p:nvPr>
        </p:nvSpPr>
        <p:spPr/>
        <p:txBody>
          <a:bodyPr/>
          <a:lstStyle>
            <a:lvl1pPr>
              <a:defRPr>
                <a:solidFill>
                  <a:schemeClr val="bg2"/>
                </a:solidFill>
              </a:defRPr>
            </a:lvl1pPr>
          </a:lstStyle>
          <a:p>
            <a:pPr>
              <a:defRPr/>
            </a:pPr>
            <a:fld id="{552D2BE0-D2B2-4BE4-B840-9F033DA12F73}" type="slidenum">
              <a:rPr lang="en-US"/>
              <a:pPr>
                <a:defRPr/>
              </a:pPr>
              <a:t>‹#›</a:t>
            </a:fld>
            <a:endParaRPr lang="en-US" dirty="0"/>
          </a:p>
        </p:txBody>
      </p:sp>
      <p:sp>
        <p:nvSpPr>
          <p:cNvPr id="8" name="Footer Placeholder 10"/>
          <p:cNvSpPr>
            <a:spLocks noGrp="1"/>
          </p:cNvSpPr>
          <p:nvPr>
            <p:ph type="ftr" sz="quarter" idx="12"/>
          </p:nvPr>
        </p:nvSpPr>
        <p:spPr/>
        <p:txBody>
          <a:bodyPr/>
          <a:lstStyle>
            <a:lvl1pPr>
              <a:defRPr>
                <a:solidFill>
                  <a:srgbClr val="FFFFFF"/>
                </a:solidFill>
              </a:defRPr>
            </a:lvl1pPr>
          </a:lstStyle>
          <a:p>
            <a:pPr>
              <a:defRPr/>
            </a:pPr>
            <a:endParaRPr lang="en-US" dirty="0"/>
          </a:p>
        </p:txBody>
      </p:sp>
    </p:spTree>
    <p:extLst>
      <p:ext uri="{BB962C8B-B14F-4D97-AF65-F5344CB8AC3E}">
        <p14:creationId xmlns:p14="http://schemas.microsoft.com/office/powerpoint/2010/main" val="3334213806"/>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Main content slide 4-1 column">
    <p:spTree>
      <p:nvGrpSpPr>
        <p:cNvPr id="1" name=""/>
        <p:cNvGrpSpPr/>
        <p:nvPr/>
      </p:nvGrpSpPr>
      <p:grpSpPr>
        <a:xfrm>
          <a:off x="0" y="0"/>
          <a:ext cx="0" cy="0"/>
          <a:chOff x="0" y="0"/>
          <a:chExt cx="0" cy="0"/>
        </a:xfrm>
      </p:grpSpPr>
      <p:sp>
        <p:nvSpPr>
          <p:cNvPr id="4" name="Rectangle 3"/>
          <p:cNvSpPr/>
          <p:nvPr userDrawn="1"/>
        </p:nvSpPr>
        <p:spPr>
          <a:xfrm>
            <a:off x="152400" y="1635125"/>
            <a:ext cx="8831263" cy="5045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5" name="Date Placeholder 3"/>
          <p:cNvSpPr>
            <a:spLocks noGrp="1"/>
          </p:cNvSpPr>
          <p:nvPr>
            <p:ph type="dt" sz="half" idx="10"/>
          </p:nvPr>
        </p:nvSpPr>
        <p:spPr/>
        <p:txBody>
          <a:bodyPr/>
          <a:lstStyle>
            <a:lvl1pPr>
              <a:defRPr/>
            </a:lvl1pPr>
          </a:lstStyle>
          <a:p>
            <a:pPr>
              <a:defRPr/>
            </a:pPr>
            <a:fld id="{E7D7B922-728C-43EB-B2C4-B8768D5BAF3B}" type="datetimeFigureOut">
              <a:rPr lang="en-US"/>
              <a:pPr>
                <a:defRPr/>
              </a:pPr>
              <a:t>2/2/2012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8" name="Slide Number Placeholder 5"/>
          <p:cNvSpPr>
            <a:spLocks noGrp="1"/>
          </p:cNvSpPr>
          <p:nvPr>
            <p:ph type="sldNum" sz="quarter" idx="12"/>
          </p:nvPr>
        </p:nvSpPr>
        <p:spPr/>
        <p:txBody>
          <a:bodyPr/>
          <a:lstStyle>
            <a:lvl1pPr>
              <a:defRPr/>
            </a:lvl1pPr>
          </a:lstStyle>
          <a:p>
            <a:pPr>
              <a:defRPr/>
            </a:pPr>
            <a:fld id="{77783EA5-4ACA-43B6-9EAC-656389429F3C}" type="slidenum">
              <a:rPr lang="en-US"/>
              <a:pPr>
                <a:defRPr/>
              </a:pPr>
              <a:t>‹#›</a:t>
            </a:fld>
            <a:endParaRPr lang="en-US" dirty="0"/>
          </a:p>
        </p:txBody>
      </p:sp>
    </p:spTree>
    <p:extLst>
      <p:ext uri="{BB962C8B-B14F-4D97-AF65-F5344CB8AC3E}">
        <p14:creationId xmlns:p14="http://schemas.microsoft.com/office/powerpoint/2010/main" val="256417612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Main content slide 4-2 columns">
    <p:spTree>
      <p:nvGrpSpPr>
        <p:cNvPr id="1" name=""/>
        <p:cNvGrpSpPr/>
        <p:nvPr/>
      </p:nvGrpSpPr>
      <p:grpSpPr>
        <a:xfrm>
          <a:off x="0" y="0"/>
          <a:ext cx="0" cy="0"/>
          <a:chOff x="0" y="0"/>
          <a:chExt cx="0" cy="0"/>
        </a:xfrm>
      </p:grpSpPr>
      <p:sp>
        <p:nvSpPr>
          <p:cNvPr id="5" name="Rectangle 4"/>
          <p:cNvSpPr/>
          <p:nvPr userDrawn="1"/>
        </p:nvSpPr>
        <p:spPr>
          <a:xfrm>
            <a:off x="152400" y="1635125"/>
            <a:ext cx="8831263" cy="5045075"/>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sz="half" idx="1"/>
          </p:nvPr>
        </p:nvSpPr>
        <p:spPr>
          <a:xfrm>
            <a:off x="457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dirty="0" smtClean="0"/>
              <a:t>Click to edit Master title style</a:t>
            </a:r>
            <a:endParaRPr lang="en-US" dirty="0"/>
          </a:p>
        </p:txBody>
      </p:sp>
      <p:sp>
        <p:nvSpPr>
          <p:cNvPr id="6" name="Date Placeholder 4"/>
          <p:cNvSpPr>
            <a:spLocks noGrp="1"/>
          </p:cNvSpPr>
          <p:nvPr>
            <p:ph type="dt" sz="half" idx="10"/>
          </p:nvPr>
        </p:nvSpPr>
        <p:spPr/>
        <p:txBody>
          <a:bodyPr/>
          <a:lstStyle>
            <a:lvl1pPr>
              <a:defRPr/>
            </a:lvl1pPr>
          </a:lstStyle>
          <a:p>
            <a:pPr>
              <a:defRPr/>
            </a:pPr>
            <a:fld id="{518371D8-F246-4991-8A9C-A6ABF6200D2A}" type="datetimeFigureOut">
              <a:rPr lang="en-US"/>
              <a:pPr>
                <a:defRPr/>
              </a:pPr>
              <a:t>2/2/2012</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9" name="Slide Number Placeholder 6"/>
          <p:cNvSpPr>
            <a:spLocks noGrp="1"/>
          </p:cNvSpPr>
          <p:nvPr>
            <p:ph type="sldNum" sz="quarter" idx="12"/>
          </p:nvPr>
        </p:nvSpPr>
        <p:spPr/>
        <p:txBody>
          <a:bodyPr/>
          <a:lstStyle>
            <a:lvl1pPr>
              <a:defRPr/>
            </a:lvl1pPr>
          </a:lstStyle>
          <a:p>
            <a:pPr>
              <a:defRPr/>
            </a:pPr>
            <a:fld id="{5A131747-44CD-4225-85A3-6569255B270A}" type="slidenum">
              <a:rPr lang="en-US"/>
              <a:pPr>
                <a:defRPr/>
              </a:pPr>
              <a:t>‹#›</a:t>
            </a:fld>
            <a:endParaRPr lang="en-US" dirty="0"/>
          </a:p>
        </p:txBody>
      </p:sp>
    </p:spTree>
    <p:extLst>
      <p:ext uri="{BB962C8B-B14F-4D97-AF65-F5344CB8AC3E}">
        <p14:creationId xmlns:p14="http://schemas.microsoft.com/office/powerpoint/2010/main" val="3153539073"/>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Main content slide 4-blan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20EC74B9-91A3-4914-A55D-ECB8787D5392}" type="datetimeFigureOut">
              <a:rPr lang="en-US"/>
              <a:pPr>
                <a:defRPr/>
              </a:pPr>
              <a:t>2/2/2012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a:ln/>
        </p:spPr>
        <p:txBody>
          <a:bodyPr/>
          <a:lstStyle>
            <a:lvl1pPr>
              <a:defRPr/>
            </a:lvl1pPr>
          </a:lstStyle>
          <a:p>
            <a:pPr>
              <a:defRPr/>
            </a:pPr>
            <a:fld id="{F1C06982-3088-4A1E-9503-5A92C93C040A}" type="slidenum">
              <a:rPr lang="en-US"/>
              <a:pPr>
                <a:defRPr/>
              </a:pPr>
              <a:t>‹#›</a:t>
            </a:fld>
            <a:endParaRPr lang="en-US" dirty="0"/>
          </a:p>
        </p:txBody>
      </p:sp>
    </p:spTree>
    <p:extLst>
      <p:ext uri="{BB962C8B-B14F-4D97-AF65-F5344CB8AC3E}">
        <p14:creationId xmlns:p14="http://schemas.microsoft.com/office/powerpoint/2010/main" val="14775501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 Slide 5">
    <p:spTree>
      <p:nvGrpSpPr>
        <p:cNvPr id="1" name=""/>
        <p:cNvGrpSpPr/>
        <p:nvPr/>
      </p:nvGrpSpPr>
      <p:grpSpPr>
        <a:xfrm>
          <a:off x="0" y="0"/>
          <a:ext cx="0" cy="0"/>
          <a:chOff x="0" y="0"/>
          <a:chExt cx="0" cy="0"/>
        </a:xfrm>
      </p:grpSpPr>
      <p:sp>
        <p:nvSpPr>
          <p:cNvPr id="4" name="Rectangle 3"/>
          <p:cNvSpPr/>
          <p:nvPr/>
        </p:nvSpPr>
        <p:spPr>
          <a:xfrm>
            <a:off x="7010400" y="152400"/>
            <a:ext cx="1981200" cy="6556375"/>
          </a:xfrm>
          <a:prstGeom prst="rect">
            <a:avLst/>
          </a:prstGeom>
          <a:gradFill flip="none" rotWithShape="1">
            <a:gsLst>
              <a:gs pos="0">
                <a:schemeClr val="tx1">
                  <a:lumMod val="75000"/>
                  <a:lumOff val="25000"/>
                  <a:shade val="30000"/>
                  <a:satMod val="115000"/>
                </a:schemeClr>
              </a:gs>
              <a:gs pos="50000">
                <a:schemeClr val="tx1">
                  <a:lumMod val="75000"/>
                  <a:lumOff val="25000"/>
                  <a:shade val="67500"/>
                  <a:satMod val="115000"/>
                </a:schemeClr>
              </a:gs>
              <a:gs pos="100000">
                <a:schemeClr val="tx1">
                  <a:lumMod val="75000"/>
                  <a:lumOff val="2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152400" y="153988"/>
            <a:ext cx="6705600" cy="65532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2" name="Title 11"/>
          <p:cNvSpPr>
            <a:spLocks noGrp="1"/>
          </p:cNvSpPr>
          <p:nvPr>
            <p:ph type="title"/>
          </p:nvPr>
        </p:nvSpPr>
        <p:spPr>
          <a:xfrm>
            <a:off x="381000" y="2892277"/>
            <a:ext cx="6324600" cy="1645920"/>
          </a:xfrm>
        </p:spPr>
        <p:txBody>
          <a:bodyPr/>
          <a:lstStyle>
            <a:lvl1pPr algn="r">
              <a:defRPr sz="4000" spc="150" baseline="0">
                <a:solidFill>
                  <a:schemeClr val="tx1"/>
                </a:solidFill>
              </a:defRPr>
            </a:lvl1pPr>
          </a:lstStyle>
          <a:p>
            <a:r>
              <a:rPr lang="en-US" dirty="0" smtClean="0"/>
              <a:t>Click to edit Master title style</a:t>
            </a:r>
            <a:endParaRPr lang="en-US" dirty="0"/>
          </a:p>
        </p:txBody>
      </p:sp>
      <p:sp>
        <p:nvSpPr>
          <p:cNvPr id="6" name="Date Placeholder 8"/>
          <p:cNvSpPr>
            <a:spLocks noGrp="1"/>
          </p:cNvSpPr>
          <p:nvPr>
            <p:ph type="dt" sz="half" idx="10"/>
          </p:nvPr>
        </p:nvSpPr>
        <p:spPr/>
        <p:txBody>
          <a:bodyPr/>
          <a:lstStyle>
            <a:lvl1pPr>
              <a:defRPr>
                <a:solidFill>
                  <a:srgbClr val="FFFFFF"/>
                </a:solidFill>
              </a:defRPr>
            </a:lvl1pPr>
          </a:lstStyle>
          <a:p>
            <a:pPr>
              <a:defRPr/>
            </a:pPr>
            <a:fld id="{00161CD8-A666-4EEE-B777-507F42D264AC}" type="datetimeFigureOut">
              <a:rPr lang="en-US"/>
              <a:pPr>
                <a:defRPr/>
              </a:pPr>
              <a:t>2/2/2012</a:t>
            </a:fld>
            <a:endParaRPr lang="en-US" dirty="0"/>
          </a:p>
        </p:txBody>
      </p:sp>
      <p:sp>
        <p:nvSpPr>
          <p:cNvPr id="7" name="Slide Number Placeholder 9"/>
          <p:cNvSpPr>
            <a:spLocks noGrp="1"/>
          </p:cNvSpPr>
          <p:nvPr>
            <p:ph type="sldNum" sz="quarter" idx="11"/>
          </p:nvPr>
        </p:nvSpPr>
        <p:spPr/>
        <p:txBody>
          <a:bodyPr/>
          <a:lstStyle>
            <a:lvl1pPr>
              <a:defRPr>
                <a:solidFill>
                  <a:schemeClr val="bg2"/>
                </a:solidFill>
              </a:defRPr>
            </a:lvl1pPr>
          </a:lstStyle>
          <a:p>
            <a:pPr>
              <a:defRPr/>
            </a:pPr>
            <a:fld id="{552D2BE0-D2B2-4BE4-B840-9F033DA12F73}" type="slidenum">
              <a:rPr lang="en-US"/>
              <a:pPr>
                <a:defRPr/>
              </a:pPr>
              <a:t>‹#›</a:t>
            </a:fld>
            <a:endParaRPr lang="en-US" dirty="0"/>
          </a:p>
        </p:txBody>
      </p:sp>
      <p:sp>
        <p:nvSpPr>
          <p:cNvPr id="8" name="Footer Placeholder 10"/>
          <p:cNvSpPr>
            <a:spLocks noGrp="1"/>
          </p:cNvSpPr>
          <p:nvPr>
            <p:ph type="ftr" sz="quarter" idx="12"/>
          </p:nvPr>
        </p:nvSpPr>
        <p:spPr/>
        <p:txBody>
          <a:bodyPr/>
          <a:lstStyle>
            <a:lvl1pPr>
              <a:defRPr>
                <a:solidFill>
                  <a:srgbClr val="FFFFFF"/>
                </a:solidFill>
              </a:defRPr>
            </a:lvl1pPr>
          </a:lstStyle>
          <a:p>
            <a:pPr>
              <a:defRPr/>
            </a:pPr>
            <a:endParaRPr lang="en-US" dirty="0"/>
          </a:p>
        </p:txBody>
      </p:sp>
    </p:spTree>
    <p:extLst>
      <p:ext uri="{BB962C8B-B14F-4D97-AF65-F5344CB8AC3E}">
        <p14:creationId xmlns:p14="http://schemas.microsoft.com/office/powerpoint/2010/main" val="36625376"/>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Main content slide 5-1 column">
    <p:spTree>
      <p:nvGrpSpPr>
        <p:cNvPr id="1" name=""/>
        <p:cNvGrpSpPr/>
        <p:nvPr/>
      </p:nvGrpSpPr>
      <p:grpSpPr>
        <a:xfrm>
          <a:off x="0" y="0"/>
          <a:ext cx="0" cy="0"/>
          <a:chOff x="0" y="0"/>
          <a:chExt cx="0" cy="0"/>
        </a:xfrm>
      </p:grpSpPr>
      <p:sp>
        <p:nvSpPr>
          <p:cNvPr id="4" name="Rectangle 3"/>
          <p:cNvSpPr/>
          <p:nvPr userDrawn="1"/>
        </p:nvSpPr>
        <p:spPr>
          <a:xfrm>
            <a:off x="152400" y="1635125"/>
            <a:ext cx="8831263" cy="5045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5" name="Date Placeholder 3"/>
          <p:cNvSpPr>
            <a:spLocks noGrp="1"/>
          </p:cNvSpPr>
          <p:nvPr>
            <p:ph type="dt" sz="half" idx="10"/>
          </p:nvPr>
        </p:nvSpPr>
        <p:spPr/>
        <p:txBody>
          <a:bodyPr/>
          <a:lstStyle>
            <a:lvl1pPr>
              <a:defRPr/>
            </a:lvl1pPr>
          </a:lstStyle>
          <a:p>
            <a:pPr>
              <a:defRPr/>
            </a:pPr>
            <a:fld id="{E7D7B922-728C-43EB-B2C4-B8768D5BAF3B}" type="datetimeFigureOut">
              <a:rPr lang="en-US"/>
              <a:pPr>
                <a:defRPr/>
              </a:pPr>
              <a:t>2/2/2012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8" name="Slide Number Placeholder 5"/>
          <p:cNvSpPr>
            <a:spLocks noGrp="1"/>
          </p:cNvSpPr>
          <p:nvPr>
            <p:ph type="sldNum" sz="quarter" idx="12"/>
          </p:nvPr>
        </p:nvSpPr>
        <p:spPr/>
        <p:txBody>
          <a:bodyPr/>
          <a:lstStyle>
            <a:lvl1pPr>
              <a:defRPr/>
            </a:lvl1pPr>
          </a:lstStyle>
          <a:p>
            <a:pPr>
              <a:defRPr/>
            </a:pPr>
            <a:fld id="{77783EA5-4ACA-43B6-9EAC-656389429F3C}" type="slidenum">
              <a:rPr lang="en-US"/>
              <a:pPr>
                <a:defRPr/>
              </a:pPr>
              <a:t>‹#›</a:t>
            </a:fld>
            <a:endParaRPr lang="en-US" dirty="0"/>
          </a:p>
        </p:txBody>
      </p:sp>
    </p:spTree>
    <p:extLst>
      <p:ext uri="{BB962C8B-B14F-4D97-AF65-F5344CB8AC3E}">
        <p14:creationId xmlns:p14="http://schemas.microsoft.com/office/powerpoint/2010/main" val="347274931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p:cSld name="Section Header Slide">
    <p:spTree>
      <p:nvGrpSpPr>
        <p:cNvPr id="1" name=""/>
        <p:cNvGrpSpPr/>
        <p:nvPr/>
      </p:nvGrpSpPr>
      <p:grpSpPr>
        <a:xfrm>
          <a:off x="0" y="0"/>
          <a:ext cx="0" cy="0"/>
          <a:chOff x="0" y="0"/>
          <a:chExt cx="0" cy="0"/>
        </a:xfrm>
      </p:grpSpPr>
      <p:sp>
        <p:nvSpPr>
          <p:cNvPr id="4" name="Rectangle 3"/>
          <p:cNvSpPr/>
          <p:nvPr/>
        </p:nvSpPr>
        <p:spPr>
          <a:xfrm>
            <a:off x="7010400" y="152400"/>
            <a:ext cx="1981200" cy="6556375"/>
          </a:xfrm>
          <a:prstGeom prst="rect">
            <a:avLst/>
          </a:prstGeom>
          <a:gradFill flip="none" rotWithShape="1">
            <a:gsLst>
              <a:gs pos="0">
                <a:srgbClr val="007DC5">
                  <a:shade val="30000"/>
                  <a:satMod val="115000"/>
                </a:srgbClr>
              </a:gs>
              <a:gs pos="80000">
                <a:srgbClr val="007DC5">
                  <a:shade val="67500"/>
                  <a:satMod val="115000"/>
                </a:srgbClr>
              </a:gs>
              <a:gs pos="100000">
                <a:srgbClr val="007DC5">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152400" y="153988"/>
            <a:ext cx="6705600" cy="65532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2" name="Title 11"/>
          <p:cNvSpPr>
            <a:spLocks noGrp="1"/>
          </p:cNvSpPr>
          <p:nvPr>
            <p:ph type="title"/>
          </p:nvPr>
        </p:nvSpPr>
        <p:spPr>
          <a:xfrm>
            <a:off x="381000" y="2892277"/>
            <a:ext cx="6324600" cy="1645920"/>
          </a:xfrm>
        </p:spPr>
        <p:txBody>
          <a:bodyPr/>
          <a:lstStyle>
            <a:lvl1pPr algn="r">
              <a:defRPr sz="4000" spc="150" baseline="0">
                <a:solidFill>
                  <a:schemeClr val="tx1"/>
                </a:solidFill>
              </a:defRPr>
            </a:lvl1pPr>
          </a:lstStyle>
          <a:p>
            <a:r>
              <a:rPr lang="en-US" dirty="0" smtClean="0"/>
              <a:t>Click to edit Master title style</a:t>
            </a:r>
            <a:endParaRPr lang="en-US" dirty="0"/>
          </a:p>
        </p:txBody>
      </p:sp>
      <p:sp>
        <p:nvSpPr>
          <p:cNvPr id="6" name="Date Placeholder 8"/>
          <p:cNvSpPr>
            <a:spLocks noGrp="1"/>
          </p:cNvSpPr>
          <p:nvPr>
            <p:ph type="dt" sz="half" idx="10"/>
          </p:nvPr>
        </p:nvSpPr>
        <p:spPr/>
        <p:txBody>
          <a:bodyPr/>
          <a:lstStyle>
            <a:lvl1pPr>
              <a:defRPr>
                <a:solidFill>
                  <a:srgbClr val="FFFFFF"/>
                </a:solidFill>
              </a:defRPr>
            </a:lvl1pPr>
          </a:lstStyle>
          <a:p>
            <a:pPr>
              <a:defRPr/>
            </a:pPr>
            <a:fld id="{00161CD8-A666-4EEE-B777-507F42D264AC}" type="datetimeFigureOut">
              <a:rPr lang="en-US"/>
              <a:pPr>
                <a:defRPr/>
              </a:pPr>
              <a:t>2/2/2012</a:t>
            </a:fld>
            <a:endParaRPr lang="en-US" dirty="0"/>
          </a:p>
        </p:txBody>
      </p:sp>
      <p:sp>
        <p:nvSpPr>
          <p:cNvPr id="7" name="Slide Number Placeholder 9"/>
          <p:cNvSpPr>
            <a:spLocks noGrp="1"/>
          </p:cNvSpPr>
          <p:nvPr>
            <p:ph type="sldNum" sz="quarter" idx="11"/>
          </p:nvPr>
        </p:nvSpPr>
        <p:spPr/>
        <p:txBody>
          <a:bodyPr/>
          <a:lstStyle>
            <a:lvl1pPr>
              <a:defRPr>
                <a:solidFill>
                  <a:schemeClr val="bg2"/>
                </a:solidFill>
              </a:defRPr>
            </a:lvl1pPr>
          </a:lstStyle>
          <a:p>
            <a:pPr>
              <a:defRPr/>
            </a:pPr>
            <a:fld id="{552D2BE0-D2B2-4BE4-B840-9F033DA12F73}" type="slidenum">
              <a:rPr lang="en-US"/>
              <a:pPr>
                <a:defRPr/>
              </a:pPr>
              <a:t>‹#›</a:t>
            </a:fld>
            <a:endParaRPr lang="en-US" dirty="0"/>
          </a:p>
        </p:txBody>
      </p:sp>
      <p:sp>
        <p:nvSpPr>
          <p:cNvPr id="8" name="Footer Placeholder 10"/>
          <p:cNvSpPr>
            <a:spLocks noGrp="1"/>
          </p:cNvSpPr>
          <p:nvPr>
            <p:ph type="ftr" sz="quarter" idx="12"/>
          </p:nvPr>
        </p:nvSpPr>
        <p:spPr/>
        <p:txBody>
          <a:bodyPr/>
          <a:lstStyle>
            <a:lvl1pPr>
              <a:defRPr>
                <a:solidFill>
                  <a:srgbClr val="FFFFFF"/>
                </a:solidFill>
              </a:defRPr>
            </a:lvl1pPr>
          </a:lstStyle>
          <a:p>
            <a:pPr>
              <a:defRPr/>
            </a:pPr>
            <a:endParaRPr lang="en-US" dirty="0"/>
          </a:p>
        </p:txBody>
      </p:sp>
    </p:spTree>
    <p:extLst>
      <p:ext uri="{BB962C8B-B14F-4D97-AF65-F5344CB8AC3E}">
        <p14:creationId xmlns:p14="http://schemas.microsoft.com/office/powerpoint/2010/main" val="215160968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Main content slide 5-2 columns">
    <p:spTree>
      <p:nvGrpSpPr>
        <p:cNvPr id="1" name=""/>
        <p:cNvGrpSpPr/>
        <p:nvPr/>
      </p:nvGrpSpPr>
      <p:grpSpPr>
        <a:xfrm>
          <a:off x="0" y="0"/>
          <a:ext cx="0" cy="0"/>
          <a:chOff x="0" y="0"/>
          <a:chExt cx="0" cy="0"/>
        </a:xfrm>
      </p:grpSpPr>
      <p:sp>
        <p:nvSpPr>
          <p:cNvPr id="5" name="Rectangle 4"/>
          <p:cNvSpPr/>
          <p:nvPr userDrawn="1"/>
        </p:nvSpPr>
        <p:spPr>
          <a:xfrm>
            <a:off x="152400" y="1635125"/>
            <a:ext cx="8831263" cy="5045075"/>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sz="half" idx="1"/>
          </p:nvPr>
        </p:nvSpPr>
        <p:spPr>
          <a:xfrm>
            <a:off x="457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dirty="0" smtClean="0"/>
              <a:t>Click to edit Master title style</a:t>
            </a:r>
            <a:endParaRPr lang="en-US" dirty="0"/>
          </a:p>
        </p:txBody>
      </p:sp>
      <p:sp>
        <p:nvSpPr>
          <p:cNvPr id="6" name="Date Placeholder 4"/>
          <p:cNvSpPr>
            <a:spLocks noGrp="1"/>
          </p:cNvSpPr>
          <p:nvPr>
            <p:ph type="dt" sz="half" idx="10"/>
          </p:nvPr>
        </p:nvSpPr>
        <p:spPr/>
        <p:txBody>
          <a:bodyPr/>
          <a:lstStyle>
            <a:lvl1pPr>
              <a:defRPr/>
            </a:lvl1pPr>
          </a:lstStyle>
          <a:p>
            <a:pPr>
              <a:defRPr/>
            </a:pPr>
            <a:fld id="{518371D8-F246-4991-8A9C-A6ABF6200D2A}" type="datetimeFigureOut">
              <a:rPr lang="en-US"/>
              <a:pPr>
                <a:defRPr/>
              </a:pPr>
              <a:t>2/2/2012</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9" name="Slide Number Placeholder 6"/>
          <p:cNvSpPr>
            <a:spLocks noGrp="1"/>
          </p:cNvSpPr>
          <p:nvPr>
            <p:ph type="sldNum" sz="quarter" idx="12"/>
          </p:nvPr>
        </p:nvSpPr>
        <p:spPr/>
        <p:txBody>
          <a:bodyPr/>
          <a:lstStyle>
            <a:lvl1pPr>
              <a:defRPr/>
            </a:lvl1pPr>
          </a:lstStyle>
          <a:p>
            <a:pPr>
              <a:defRPr/>
            </a:pPr>
            <a:fld id="{5A131747-44CD-4225-85A3-6569255B270A}" type="slidenum">
              <a:rPr lang="en-US"/>
              <a:pPr>
                <a:defRPr/>
              </a:pPr>
              <a:t>‹#›</a:t>
            </a:fld>
            <a:endParaRPr lang="en-US" dirty="0"/>
          </a:p>
        </p:txBody>
      </p:sp>
    </p:spTree>
    <p:extLst>
      <p:ext uri="{BB962C8B-B14F-4D97-AF65-F5344CB8AC3E}">
        <p14:creationId xmlns:p14="http://schemas.microsoft.com/office/powerpoint/2010/main" val="4246263040"/>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Main content slide 5-blan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20EC74B9-91A3-4914-A55D-ECB8787D5392}" type="datetimeFigureOut">
              <a:rPr lang="en-US"/>
              <a:pPr>
                <a:defRPr/>
              </a:pPr>
              <a:t>2/2/2012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a:ln/>
        </p:spPr>
        <p:txBody>
          <a:bodyPr/>
          <a:lstStyle>
            <a:lvl1pPr>
              <a:defRPr/>
            </a:lvl1pPr>
          </a:lstStyle>
          <a:p>
            <a:pPr>
              <a:defRPr/>
            </a:pPr>
            <a:fld id="{F1C06982-3088-4A1E-9503-5A92C93C040A}" type="slidenum">
              <a:rPr lang="en-US"/>
              <a:pPr>
                <a:defRPr/>
              </a:pPr>
              <a:t>‹#›</a:t>
            </a:fld>
            <a:endParaRPr lang="en-US" dirty="0"/>
          </a:p>
        </p:txBody>
      </p:sp>
    </p:spTree>
    <p:extLst>
      <p:ext uri="{BB962C8B-B14F-4D97-AF65-F5344CB8AC3E}">
        <p14:creationId xmlns:p14="http://schemas.microsoft.com/office/powerpoint/2010/main" val="6195013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for large graphics">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defRPr/>
            </a:pPr>
            <a:fld id="{CD081754-7D8D-4AC2-9DAD-64E6C3942B89}" type="datetimeFigureOut">
              <a:rPr lang="en-US" smtClean="0"/>
              <a:pPr>
                <a:defRPr/>
              </a:pPr>
              <a:t>2/2/2012</a:t>
            </a:fld>
            <a:endParaRPr lang="en-US" dirty="0"/>
          </a:p>
        </p:txBody>
      </p:sp>
      <p:sp>
        <p:nvSpPr>
          <p:cNvPr id="4" name="Footer Placeholder 3"/>
          <p:cNvSpPr>
            <a:spLocks noGrp="1"/>
          </p:cNvSpPr>
          <p:nvPr>
            <p:ph type="ftr" sz="quarter" idx="11"/>
          </p:nvPr>
        </p:nvSpPr>
        <p:spPr/>
        <p:txBody>
          <a:bodyPr/>
          <a:lstStyle/>
          <a:p>
            <a:pPr>
              <a:defRPr/>
            </a:pPr>
            <a:endParaRPr lang="en-US" dirty="0"/>
          </a:p>
        </p:txBody>
      </p:sp>
      <p:sp>
        <p:nvSpPr>
          <p:cNvPr id="5" name="Slide Number Placeholder 4"/>
          <p:cNvSpPr>
            <a:spLocks noGrp="1"/>
          </p:cNvSpPr>
          <p:nvPr>
            <p:ph type="sldNum" sz="quarter" idx="12"/>
          </p:nvPr>
        </p:nvSpPr>
        <p:spPr/>
        <p:txBody>
          <a:bodyPr/>
          <a:lstStyle/>
          <a:p>
            <a:pPr>
              <a:defRPr/>
            </a:pPr>
            <a:fld id="{FF2218D3-A8DE-49D2-90B5-A2F9E5FCC87A}" type="slidenum">
              <a:rPr lang="en-US" smtClean="0"/>
              <a:pPr>
                <a:defRPr/>
              </a:pPr>
              <a:t>‹#›</a:t>
            </a:fld>
            <a:endParaRPr lang="en-US" dirty="0"/>
          </a:p>
        </p:txBody>
      </p:sp>
    </p:spTree>
    <p:extLst>
      <p:ext uri="{BB962C8B-B14F-4D97-AF65-F5344CB8AC3E}">
        <p14:creationId xmlns:p14="http://schemas.microsoft.com/office/powerpoint/2010/main" val="23198967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Main content slide-1 column">
    <p:spTree>
      <p:nvGrpSpPr>
        <p:cNvPr id="1" name=""/>
        <p:cNvGrpSpPr/>
        <p:nvPr/>
      </p:nvGrpSpPr>
      <p:grpSpPr>
        <a:xfrm>
          <a:off x="0" y="0"/>
          <a:ext cx="0" cy="0"/>
          <a:chOff x="0" y="0"/>
          <a:chExt cx="0" cy="0"/>
        </a:xfrm>
      </p:grpSpPr>
      <p:sp>
        <p:nvSpPr>
          <p:cNvPr id="4" name="Rectangle 3"/>
          <p:cNvSpPr/>
          <p:nvPr userDrawn="1"/>
        </p:nvSpPr>
        <p:spPr>
          <a:xfrm>
            <a:off x="152400" y="1635125"/>
            <a:ext cx="8831263" cy="5045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idx="1"/>
          </p:nvPr>
        </p:nvSpPr>
        <p:spPr/>
        <p:txBody>
          <a:bodyPr/>
          <a:lstStyle>
            <a:lvl2pPr>
              <a:buClr>
                <a:schemeClr val="accent4">
                  <a:lumMod val="75000"/>
                </a:schemeClr>
              </a:buClr>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5" name="Date Placeholder 3"/>
          <p:cNvSpPr>
            <a:spLocks noGrp="1"/>
          </p:cNvSpPr>
          <p:nvPr>
            <p:ph type="dt" sz="half" idx="10"/>
          </p:nvPr>
        </p:nvSpPr>
        <p:spPr/>
        <p:txBody>
          <a:bodyPr/>
          <a:lstStyle>
            <a:lvl1pPr>
              <a:defRPr/>
            </a:lvl1pPr>
          </a:lstStyle>
          <a:p>
            <a:pPr>
              <a:defRPr/>
            </a:pPr>
            <a:fld id="{E7D7B922-728C-43EB-B2C4-B8768D5BAF3B}" type="datetimeFigureOut">
              <a:rPr lang="en-US"/>
              <a:pPr>
                <a:defRPr/>
              </a:pPr>
              <a:t>2/2/2012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8" name="Slide Number Placeholder 5"/>
          <p:cNvSpPr>
            <a:spLocks noGrp="1"/>
          </p:cNvSpPr>
          <p:nvPr>
            <p:ph type="sldNum" sz="quarter" idx="12"/>
          </p:nvPr>
        </p:nvSpPr>
        <p:spPr/>
        <p:txBody>
          <a:bodyPr/>
          <a:lstStyle>
            <a:lvl1pPr>
              <a:defRPr/>
            </a:lvl1pPr>
          </a:lstStyle>
          <a:p>
            <a:pPr>
              <a:defRPr/>
            </a:pPr>
            <a:fld id="{77783EA5-4ACA-43B6-9EAC-656389429F3C}" type="slidenum">
              <a:rPr lang="en-US"/>
              <a:pPr>
                <a:defRPr/>
              </a:pPr>
              <a:t>‹#›</a:t>
            </a:fld>
            <a:endParaRPr lang="en-US" dirty="0"/>
          </a:p>
        </p:txBody>
      </p:sp>
    </p:spTree>
    <p:extLst>
      <p:ext uri="{BB962C8B-B14F-4D97-AF65-F5344CB8AC3E}">
        <p14:creationId xmlns:p14="http://schemas.microsoft.com/office/powerpoint/2010/main" val="118162990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Main content slide-2 columns">
    <p:spTree>
      <p:nvGrpSpPr>
        <p:cNvPr id="1" name=""/>
        <p:cNvGrpSpPr/>
        <p:nvPr/>
      </p:nvGrpSpPr>
      <p:grpSpPr>
        <a:xfrm>
          <a:off x="0" y="0"/>
          <a:ext cx="0" cy="0"/>
          <a:chOff x="0" y="0"/>
          <a:chExt cx="0" cy="0"/>
        </a:xfrm>
      </p:grpSpPr>
      <p:sp>
        <p:nvSpPr>
          <p:cNvPr id="5" name="Rectangle 4"/>
          <p:cNvSpPr/>
          <p:nvPr userDrawn="1"/>
        </p:nvSpPr>
        <p:spPr>
          <a:xfrm>
            <a:off x="152400" y="1635125"/>
            <a:ext cx="8831263" cy="5045075"/>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sz="half" idx="1"/>
          </p:nvPr>
        </p:nvSpPr>
        <p:spPr>
          <a:xfrm>
            <a:off x="457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dirty="0" smtClean="0"/>
              <a:t>Click to edit Master title style</a:t>
            </a:r>
            <a:endParaRPr lang="en-US" dirty="0"/>
          </a:p>
        </p:txBody>
      </p:sp>
      <p:sp>
        <p:nvSpPr>
          <p:cNvPr id="6" name="Date Placeholder 4"/>
          <p:cNvSpPr>
            <a:spLocks noGrp="1"/>
          </p:cNvSpPr>
          <p:nvPr>
            <p:ph type="dt" sz="half" idx="10"/>
          </p:nvPr>
        </p:nvSpPr>
        <p:spPr/>
        <p:txBody>
          <a:bodyPr/>
          <a:lstStyle>
            <a:lvl1pPr>
              <a:defRPr/>
            </a:lvl1pPr>
          </a:lstStyle>
          <a:p>
            <a:pPr>
              <a:defRPr/>
            </a:pPr>
            <a:fld id="{518371D8-F246-4991-8A9C-A6ABF6200D2A}" type="datetimeFigureOut">
              <a:rPr lang="en-US"/>
              <a:pPr>
                <a:defRPr/>
              </a:pPr>
              <a:t>2/2/2012</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9" name="Slide Number Placeholder 6"/>
          <p:cNvSpPr>
            <a:spLocks noGrp="1"/>
          </p:cNvSpPr>
          <p:nvPr>
            <p:ph type="sldNum" sz="quarter" idx="12"/>
          </p:nvPr>
        </p:nvSpPr>
        <p:spPr/>
        <p:txBody>
          <a:bodyPr/>
          <a:lstStyle>
            <a:lvl1pPr>
              <a:defRPr/>
            </a:lvl1pPr>
          </a:lstStyle>
          <a:p>
            <a:pPr>
              <a:defRPr/>
            </a:pPr>
            <a:fld id="{5A131747-44CD-4225-85A3-6569255B270A}" type="slidenum">
              <a:rPr lang="en-US"/>
              <a:pPr>
                <a:defRPr/>
              </a:pPr>
              <a:t>‹#›</a:t>
            </a:fld>
            <a:endParaRPr lang="en-US" dirty="0"/>
          </a:p>
        </p:txBody>
      </p:sp>
    </p:spTree>
    <p:extLst>
      <p:ext uri="{BB962C8B-B14F-4D97-AF65-F5344CB8AC3E}">
        <p14:creationId xmlns:p14="http://schemas.microsoft.com/office/powerpoint/2010/main" val="259907075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Main content slide-blan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20EC74B9-91A3-4914-A55D-ECB8787D5392}" type="datetimeFigureOut">
              <a:rPr lang="en-US"/>
              <a:pPr>
                <a:defRPr/>
              </a:pPr>
              <a:t>2/2/2012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a:ln/>
        </p:spPr>
        <p:txBody>
          <a:bodyPr/>
          <a:lstStyle>
            <a:lvl1pPr>
              <a:defRPr/>
            </a:lvl1pPr>
          </a:lstStyle>
          <a:p>
            <a:pPr>
              <a:defRPr/>
            </a:pPr>
            <a:fld id="{F1C06982-3088-4A1E-9503-5A92C93C040A}" type="slidenum">
              <a:rPr lang="en-US"/>
              <a:pPr>
                <a:defRPr/>
              </a:pPr>
              <a:t>‹#›</a:t>
            </a:fld>
            <a:endParaRPr lang="en-US" dirty="0"/>
          </a:p>
        </p:txBody>
      </p:sp>
    </p:spTree>
    <p:extLst>
      <p:ext uri="{BB962C8B-B14F-4D97-AF65-F5344CB8AC3E}">
        <p14:creationId xmlns:p14="http://schemas.microsoft.com/office/powerpoint/2010/main" val="250590414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secHead" preserve="1">
  <p:cSld name="Section Header Slide 2">
    <p:spTree>
      <p:nvGrpSpPr>
        <p:cNvPr id="1" name=""/>
        <p:cNvGrpSpPr/>
        <p:nvPr/>
      </p:nvGrpSpPr>
      <p:grpSpPr>
        <a:xfrm>
          <a:off x="0" y="0"/>
          <a:ext cx="0" cy="0"/>
          <a:chOff x="0" y="0"/>
          <a:chExt cx="0" cy="0"/>
        </a:xfrm>
      </p:grpSpPr>
      <p:sp>
        <p:nvSpPr>
          <p:cNvPr id="4" name="Rectangle 3"/>
          <p:cNvSpPr/>
          <p:nvPr/>
        </p:nvSpPr>
        <p:spPr>
          <a:xfrm>
            <a:off x="7010400" y="152400"/>
            <a:ext cx="1981200" cy="6556375"/>
          </a:xfrm>
          <a:prstGeom prst="rect">
            <a:avLst/>
          </a:prstGeom>
          <a:gradFill flip="none" rotWithShape="1">
            <a:gsLst>
              <a:gs pos="0">
                <a:schemeClr val="accent4">
                  <a:lumMod val="75000"/>
                  <a:shade val="30000"/>
                  <a:satMod val="115000"/>
                </a:schemeClr>
              </a:gs>
              <a:gs pos="50000">
                <a:schemeClr val="accent4">
                  <a:lumMod val="75000"/>
                  <a:shade val="67500"/>
                  <a:satMod val="115000"/>
                </a:schemeClr>
              </a:gs>
              <a:gs pos="100000">
                <a:schemeClr val="accent4">
                  <a:lumMod val="7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mj-lt"/>
            </a:endParaRPr>
          </a:p>
        </p:txBody>
      </p:sp>
      <p:sp>
        <p:nvSpPr>
          <p:cNvPr id="5" name="Rectangle 4"/>
          <p:cNvSpPr/>
          <p:nvPr/>
        </p:nvSpPr>
        <p:spPr>
          <a:xfrm>
            <a:off x="152400" y="153988"/>
            <a:ext cx="6705600" cy="65532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2" name="Title 11"/>
          <p:cNvSpPr>
            <a:spLocks noGrp="1"/>
          </p:cNvSpPr>
          <p:nvPr>
            <p:ph type="title"/>
          </p:nvPr>
        </p:nvSpPr>
        <p:spPr>
          <a:xfrm>
            <a:off x="381000" y="2892277"/>
            <a:ext cx="6324600" cy="1645920"/>
          </a:xfrm>
        </p:spPr>
        <p:txBody>
          <a:bodyPr/>
          <a:lstStyle>
            <a:lvl1pPr algn="r">
              <a:defRPr sz="4000" spc="150" baseline="0">
                <a:solidFill>
                  <a:schemeClr val="tx1"/>
                </a:solidFill>
              </a:defRPr>
            </a:lvl1pPr>
          </a:lstStyle>
          <a:p>
            <a:r>
              <a:rPr lang="en-US" dirty="0" smtClean="0"/>
              <a:t>Click to edit Master title style</a:t>
            </a:r>
            <a:endParaRPr lang="en-US" dirty="0"/>
          </a:p>
        </p:txBody>
      </p:sp>
      <p:sp>
        <p:nvSpPr>
          <p:cNvPr id="6" name="Date Placeholder 8"/>
          <p:cNvSpPr>
            <a:spLocks noGrp="1"/>
          </p:cNvSpPr>
          <p:nvPr>
            <p:ph type="dt" sz="half" idx="10"/>
          </p:nvPr>
        </p:nvSpPr>
        <p:spPr/>
        <p:txBody>
          <a:bodyPr/>
          <a:lstStyle>
            <a:lvl1pPr>
              <a:defRPr>
                <a:solidFill>
                  <a:srgbClr val="FFFFFF"/>
                </a:solidFill>
              </a:defRPr>
            </a:lvl1pPr>
          </a:lstStyle>
          <a:p>
            <a:pPr>
              <a:defRPr/>
            </a:pPr>
            <a:fld id="{00161CD8-A666-4EEE-B777-507F42D264AC}" type="datetimeFigureOut">
              <a:rPr lang="en-US"/>
              <a:pPr>
                <a:defRPr/>
              </a:pPr>
              <a:t>2/2/2012</a:t>
            </a:fld>
            <a:endParaRPr lang="en-US" dirty="0"/>
          </a:p>
        </p:txBody>
      </p:sp>
      <p:sp>
        <p:nvSpPr>
          <p:cNvPr id="7" name="Slide Number Placeholder 9"/>
          <p:cNvSpPr>
            <a:spLocks noGrp="1"/>
          </p:cNvSpPr>
          <p:nvPr>
            <p:ph type="sldNum" sz="quarter" idx="11"/>
          </p:nvPr>
        </p:nvSpPr>
        <p:spPr/>
        <p:txBody>
          <a:bodyPr/>
          <a:lstStyle>
            <a:lvl1pPr>
              <a:defRPr>
                <a:solidFill>
                  <a:schemeClr val="bg2"/>
                </a:solidFill>
              </a:defRPr>
            </a:lvl1pPr>
          </a:lstStyle>
          <a:p>
            <a:pPr>
              <a:defRPr/>
            </a:pPr>
            <a:fld id="{552D2BE0-D2B2-4BE4-B840-9F033DA12F73}" type="slidenum">
              <a:rPr lang="en-US"/>
              <a:pPr>
                <a:defRPr/>
              </a:pPr>
              <a:t>‹#›</a:t>
            </a:fld>
            <a:endParaRPr lang="en-US" dirty="0"/>
          </a:p>
        </p:txBody>
      </p:sp>
      <p:sp>
        <p:nvSpPr>
          <p:cNvPr id="8" name="Footer Placeholder 10"/>
          <p:cNvSpPr>
            <a:spLocks noGrp="1"/>
          </p:cNvSpPr>
          <p:nvPr>
            <p:ph type="ftr" sz="quarter" idx="12"/>
          </p:nvPr>
        </p:nvSpPr>
        <p:spPr/>
        <p:txBody>
          <a:bodyPr/>
          <a:lstStyle>
            <a:lvl1pPr>
              <a:defRPr>
                <a:solidFill>
                  <a:srgbClr val="FFFFFF"/>
                </a:solidFill>
              </a:defRPr>
            </a:lvl1pPr>
          </a:lstStyle>
          <a:p>
            <a:pPr>
              <a:defRPr/>
            </a:pPr>
            <a:endParaRPr lang="en-US" dirty="0"/>
          </a:p>
        </p:txBody>
      </p:sp>
    </p:spTree>
    <p:extLst>
      <p:ext uri="{BB962C8B-B14F-4D97-AF65-F5344CB8AC3E}">
        <p14:creationId xmlns:p14="http://schemas.microsoft.com/office/powerpoint/2010/main" val="150516931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Main content slide 2-1 column">
    <p:spTree>
      <p:nvGrpSpPr>
        <p:cNvPr id="1" name=""/>
        <p:cNvGrpSpPr/>
        <p:nvPr/>
      </p:nvGrpSpPr>
      <p:grpSpPr>
        <a:xfrm>
          <a:off x="0" y="0"/>
          <a:ext cx="0" cy="0"/>
          <a:chOff x="0" y="0"/>
          <a:chExt cx="0" cy="0"/>
        </a:xfrm>
      </p:grpSpPr>
      <p:sp>
        <p:nvSpPr>
          <p:cNvPr id="4" name="Rectangle 3"/>
          <p:cNvSpPr/>
          <p:nvPr userDrawn="1"/>
        </p:nvSpPr>
        <p:spPr>
          <a:xfrm>
            <a:off x="152400" y="1635125"/>
            <a:ext cx="8831263" cy="5045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5" name="Date Placeholder 3"/>
          <p:cNvSpPr>
            <a:spLocks noGrp="1"/>
          </p:cNvSpPr>
          <p:nvPr>
            <p:ph type="dt" sz="half" idx="10"/>
          </p:nvPr>
        </p:nvSpPr>
        <p:spPr/>
        <p:txBody>
          <a:bodyPr/>
          <a:lstStyle>
            <a:lvl1pPr>
              <a:defRPr/>
            </a:lvl1pPr>
          </a:lstStyle>
          <a:p>
            <a:pPr>
              <a:defRPr/>
            </a:pPr>
            <a:fld id="{E7D7B922-728C-43EB-B2C4-B8768D5BAF3B}" type="datetimeFigureOut">
              <a:rPr lang="en-US"/>
              <a:pPr>
                <a:defRPr/>
              </a:pPr>
              <a:t>2/2/2012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8" name="Slide Number Placeholder 5"/>
          <p:cNvSpPr>
            <a:spLocks noGrp="1"/>
          </p:cNvSpPr>
          <p:nvPr>
            <p:ph type="sldNum" sz="quarter" idx="12"/>
          </p:nvPr>
        </p:nvSpPr>
        <p:spPr/>
        <p:txBody>
          <a:bodyPr/>
          <a:lstStyle>
            <a:lvl1pPr>
              <a:defRPr/>
            </a:lvl1pPr>
          </a:lstStyle>
          <a:p>
            <a:pPr>
              <a:defRPr/>
            </a:pPr>
            <a:fld id="{77783EA5-4ACA-43B6-9EAC-656389429F3C}" type="slidenum">
              <a:rPr lang="en-US"/>
              <a:pPr>
                <a:defRPr/>
              </a:pPr>
              <a:t>‹#›</a:t>
            </a:fld>
            <a:endParaRPr lang="en-US" dirty="0"/>
          </a:p>
        </p:txBody>
      </p:sp>
    </p:spTree>
    <p:extLst>
      <p:ext uri="{BB962C8B-B14F-4D97-AF65-F5344CB8AC3E}">
        <p14:creationId xmlns:p14="http://schemas.microsoft.com/office/powerpoint/2010/main" val="148736276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Main content slide 2-2 columns">
    <p:spTree>
      <p:nvGrpSpPr>
        <p:cNvPr id="1" name=""/>
        <p:cNvGrpSpPr/>
        <p:nvPr/>
      </p:nvGrpSpPr>
      <p:grpSpPr>
        <a:xfrm>
          <a:off x="0" y="0"/>
          <a:ext cx="0" cy="0"/>
          <a:chOff x="0" y="0"/>
          <a:chExt cx="0" cy="0"/>
        </a:xfrm>
      </p:grpSpPr>
      <p:sp>
        <p:nvSpPr>
          <p:cNvPr id="5" name="Rectangle 4"/>
          <p:cNvSpPr/>
          <p:nvPr userDrawn="1"/>
        </p:nvSpPr>
        <p:spPr>
          <a:xfrm>
            <a:off x="152400" y="1635125"/>
            <a:ext cx="8831263" cy="5045075"/>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sz="half" idx="1"/>
          </p:nvPr>
        </p:nvSpPr>
        <p:spPr>
          <a:xfrm>
            <a:off x="457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dirty="0" smtClean="0"/>
              <a:t>Click to edit Master title style</a:t>
            </a:r>
            <a:endParaRPr lang="en-US" dirty="0"/>
          </a:p>
        </p:txBody>
      </p:sp>
      <p:sp>
        <p:nvSpPr>
          <p:cNvPr id="6" name="Date Placeholder 4"/>
          <p:cNvSpPr>
            <a:spLocks noGrp="1"/>
          </p:cNvSpPr>
          <p:nvPr>
            <p:ph type="dt" sz="half" idx="10"/>
          </p:nvPr>
        </p:nvSpPr>
        <p:spPr/>
        <p:txBody>
          <a:bodyPr/>
          <a:lstStyle>
            <a:lvl1pPr>
              <a:defRPr/>
            </a:lvl1pPr>
          </a:lstStyle>
          <a:p>
            <a:pPr>
              <a:defRPr/>
            </a:pPr>
            <a:fld id="{518371D8-F246-4991-8A9C-A6ABF6200D2A}" type="datetimeFigureOut">
              <a:rPr lang="en-US"/>
              <a:pPr>
                <a:defRPr/>
              </a:pPr>
              <a:t>2/2/2012</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9" name="Slide Number Placeholder 6"/>
          <p:cNvSpPr>
            <a:spLocks noGrp="1"/>
          </p:cNvSpPr>
          <p:nvPr>
            <p:ph type="sldNum" sz="quarter" idx="12"/>
          </p:nvPr>
        </p:nvSpPr>
        <p:spPr/>
        <p:txBody>
          <a:bodyPr/>
          <a:lstStyle>
            <a:lvl1pPr>
              <a:defRPr/>
            </a:lvl1pPr>
          </a:lstStyle>
          <a:p>
            <a:pPr>
              <a:defRPr/>
            </a:pPr>
            <a:fld id="{5A131747-44CD-4225-85A3-6569255B270A}" type="slidenum">
              <a:rPr lang="en-US"/>
              <a:pPr>
                <a:defRPr/>
              </a:pPr>
              <a:t>‹#›</a:t>
            </a:fld>
            <a:endParaRPr lang="en-US" dirty="0"/>
          </a:p>
        </p:txBody>
      </p:sp>
    </p:spTree>
    <p:extLst>
      <p:ext uri="{BB962C8B-B14F-4D97-AF65-F5344CB8AC3E}">
        <p14:creationId xmlns:p14="http://schemas.microsoft.com/office/powerpoint/2010/main" val="241875847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Main content slide 2-blan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20EC74B9-91A3-4914-A55D-ECB8787D5392}" type="datetimeFigureOut">
              <a:rPr lang="en-US"/>
              <a:pPr>
                <a:defRPr/>
              </a:pPr>
              <a:t>2/2/2012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a:ln/>
        </p:spPr>
        <p:txBody>
          <a:bodyPr/>
          <a:lstStyle>
            <a:lvl1pPr>
              <a:defRPr/>
            </a:lvl1pPr>
          </a:lstStyle>
          <a:p>
            <a:pPr>
              <a:defRPr/>
            </a:pPr>
            <a:fld id="{F1C06982-3088-4A1E-9503-5A92C93C040A}" type="slidenum">
              <a:rPr lang="en-US"/>
              <a:pPr>
                <a:defRPr/>
              </a:pPr>
              <a:t>‹#›</a:t>
            </a:fld>
            <a:endParaRPr lang="en-US" dirty="0"/>
          </a:p>
        </p:txBody>
      </p:sp>
    </p:spTree>
    <p:extLst>
      <p:ext uri="{BB962C8B-B14F-4D97-AF65-F5344CB8AC3E}">
        <p14:creationId xmlns:p14="http://schemas.microsoft.com/office/powerpoint/2010/main" val="2698284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theme" Target="../theme/theme2.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5" Type="http://schemas.openxmlformats.org/officeDocument/2006/relationships/theme" Target="../theme/theme3.xml"/><Relationship Id="rId4"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5" Type="http://schemas.openxmlformats.org/officeDocument/2006/relationships/theme" Target="../theme/theme4.xml"/><Relationship Id="rId4" Type="http://schemas.openxmlformats.org/officeDocument/2006/relationships/slideLayout" Target="../slideLayouts/slideLayout17.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5" Type="http://schemas.openxmlformats.org/officeDocument/2006/relationships/theme" Target="../theme/theme5.xml"/><Relationship Id="rId4" Type="http://schemas.openxmlformats.org/officeDocument/2006/relationships/slideLayout" Target="../slideLayouts/slideLayout21.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152400" y="152400"/>
            <a:ext cx="8813800" cy="1346200"/>
          </a:xfrm>
          <a:prstGeom prst="rect">
            <a:avLst/>
          </a:prstGeom>
          <a:gradFill flip="none" rotWithShape="1">
            <a:gsLst>
              <a:gs pos="0">
                <a:srgbClr val="007DC5">
                  <a:shade val="30000"/>
                  <a:satMod val="115000"/>
                </a:srgbClr>
              </a:gs>
              <a:gs pos="80000">
                <a:srgbClr val="007DC5">
                  <a:shade val="67500"/>
                  <a:satMod val="115000"/>
                </a:srgbClr>
              </a:gs>
              <a:gs pos="100000">
                <a:srgbClr val="007DC5">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Placeholder 1"/>
          <p:cNvSpPr>
            <a:spLocks noGrp="1"/>
          </p:cNvSpPr>
          <p:nvPr>
            <p:ph type="title"/>
          </p:nvPr>
        </p:nvSpPr>
        <p:spPr>
          <a:xfrm>
            <a:off x="381000" y="355600"/>
            <a:ext cx="8382000" cy="10541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719263"/>
            <a:ext cx="8407400" cy="44069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CD081754-7D8D-4AC2-9DAD-64E6C3942B89}" type="datetimeFigureOut">
              <a:rPr lang="en-US"/>
              <a:pPr>
                <a:defRPr/>
              </a:pPr>
              <a:t>2/2/2012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FF2218D3-A8DE-49D2-90B5-A2F9E5FCC87A}"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93" r:id="rId1"/>
    <p:sldLayoutId id="2147483797" r:id="rId2"/>
    <p:sldLayoutId id="2147483794" r:id="rId3"/>
    <p:sldLayoutId id="2147483800" r:id="rId4"/>
    <p:sldLayoutId id="2147483791" r:id="rId5"/>
  </p:sldLayoutIdLst>
  <p:timing>
    <p:tnLst>
      <p:par>
        <p:cTn id="1" dur="indefinite" restart="never" nodeType="tmRoot"/>
      </p:par>
    </p:tnLst>
  </p:timing>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chemeClr val="accent4">
            <a:lumMod val="75000"/>
          </a:schemeClr>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chemeClr val="accent5"/>
        </a:buClr>
        <a:buFont typeface="Wingdings" pitchFamily="2" charset="2"/>
        <a:buChar char="§"/>
        <a:defRPr sz="1800"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chemeClr val="accent2">
            <a:lumMod val="50000"/>
          </a:schemeClr>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chemeClr val="tx1">
            <a:lumMod val="75000"/>
            <a:lumOff val="25000"/>
          </a:schemeClr>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152400" y="152400"/>
            <a:ext cx="8813800" cy="1346200"/>
          </a:xfrm>
          <a:prstGeom prst="rect">
            <a:avLst/>
          </a:prstGeom>
          <a:gradFill flip="none" rotWithShape="1">
            <a:gsLst>
              <a:gs pos="0">
                <a:schemeClr val="accent4">
                  <a:lumMod val="75000"/>
                  <a:shade val="30000"/>
                  <a:satMod val="115000"/>
                </a:schemeClr>
              </a:gs>
              <a:gs pos="50000">
                <a:schemeClr val="accent4">
                  <a:lumMod val="75000"/>
                  <a:shade val="67500"/>
                  <a:satMod val="115000"/>
                </a:schemeClr>
              </a:gs>
              <a:gs pos="100000">
                <a:schemeClr val="accent4">
                  <a:lumMod val="75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Placeholder 1"/>
          <p:cNvSpPr>
            <a:spLocks noGrp="1"/>
          </p:cNvSpPr>
          <p:nvPr>
            <p:ph type="title"/>
          </p:nvPr>
        </p:nvSpPr>
        <p:spPr>
          <a:xfrm>
            <a:off x="381000" y="355600"/>
            <a:ext cx="8382000" cy="10541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719263"/>
            <a:ext cx="8407400" cy="44069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CD081754-7D8D-4AC2-9DAD-64E6C3942B89}" type="datetimeFigureOut">
              <a:rPr lang="en-US"/>
              <a:pPr>
                <a:defRPr/>
              </a:pPr>
              <a:t>2/2/2012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FF2218D3-A8DE-49D2-90B5-A2F9E5FCC87A}" type="slidenum">
              <a:rPr lang="en-US"/>
              <a:pPr>
                <a:defRPr/>
              </a:pPr>
              <a:t>‹#›</a:t>
            </a:fld>
            <a:endParaRPr lang="en-US" dirty="0"/>
          </a:p>
        </p:txBody>
      </p:sp>
    </p:spTree>
    <p:extLst>
      <p:ext uri="{BB962C8B-B14F-4D97-AF65-F5344CB8AC3E}">
        <p14:creationId xmlns:p14="http://schemas.microsoft.com/office/powerpoint/2010/main" val="3546228472"/>
      </p:ext>
    </p:extLst>
  </p:cSld>
  <p:clrMap bg1="lt1" tx1="dk1" bg2="lt2" tx2="dk2" accent1="accent1" accent2="accent2" accent3="accent3" accent4="accent4" accent5="accent5" accent6="accent6" hlink="hlink" folHlink="folHlink"/>
  <p:sldLayoutIdLst>
    <p:sldLayoutId id="2147483819" r:id="rId1"/>
    <p:sldLayoutId id="2147483818" r:id="rId2"/>
    <p:sldLayoutId id="2147483821" r:id="rId3"/>
    <p:sldLayoutId id="2147483822" r:id="rId4"/>
  </p:sldLayoutIdLst>
  <p:timing>
    <p:tnLst>
      <p:par>
        <p:cTn id="1" dur="indefinite" restart="never" nodeType="tmRoot"/>
      </p:par>
    </p:tnLst>
  </p:timing>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chemeClr val="accent4">
            <a:lumMod val="75000"/>
          </a:schemeClr>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chemeClr val="accent5"/>
        </a:buClr>
        <a:buFont typeface="Wingdings" pitchFamily="2" charset="2"/>
        <a:buChar char="§"/>
        <a:defRPr sz="1800"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chemeClr val="accent2">
            <a:lumMod val="50000"/>
          </a:schemeClr>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chemeClr val="tx1">
            <a:lumMod val="75000"/>
            <a:lumOff val="25000"/>
          </a:schemeClr>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152400" y="152400"/>
            <a:ext cx="8813800" cy="1346200"/>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Placeholder 1"/>
          <p:cNvSpPr>
            <a:spLocks noGrp="1"/>
          </p:cNvSpPr>
          <p:nvPr>
            <p:ph type="title"/>
          </p:nvPr>
        </p:nvSpPr>
        <p:spPr>
          <a:xfrm>
            <a:off x="381000" y="355600"/>
            <a:ext cx="8382000" cy="10541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719263"/>
            <a:ext cx="8407400" cy="44069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CD081754-7D8D-4AC2-9DAD-64E6C3942B89}" type="datetimeFigureOut">
              <a:rPr lang="en-US"/>
              <a:pPr>
                <a:defRPr/>
              </a:pPr>
              <a:t>2/2/2012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FF2218D3-A8DE-49D2-90B5-A2F9E5FCC87A}" type="slidenum">
              <a:rPr lang="en-US"/>
              <a:pPr>
                <a:defRPr/>
              </a:pPr>
              <a:t>‹#›</a:t>
            </a:fld>
            <a:endParaRPr lang="en-US" dirty="0"/>
          </a:p>
        </p:txBody>
      </p:sp>
    </p:spTree>
    <p:extLst>
      <p:ext uri="{BB962C8B-B14F-4D97-AF65-F5344CB8AC3E}">
        <p14:creationId xmlns:p14="http://schemas.microsoft.com/office/powerpoint/2010/main" val="3742051485"/>
      </p:ext>
    </p:extLst>
  </p:cSld>
  <p:clrMap bg1="lt1" tx1="dk1" bg2="lt2" tx2="dk2" accent1="accent1" accent2="accent2" accent3="accent3" accent4="accent4" accent5="accent5" accent6="accent6" hlink="hlink" folHlink="folHlink"/>
  <p:sldLayoutIdLst>
    <p:sldLayoutId id="2147483824" r:id="rId1"/>
    <p:sldLayoutId id="2147483825" r:id="rId2"/>
    <p:sldLayoutId id="2147483826" r:id="rId3"/>
    <p:sldLayoutId id="2147483827" r:id="rId4"/>
  </p:sldLayoutIdLst>
  <p:timing>
    <p:tnLst>
      <p:par>
        <p:cTn id="1" dur="indefinite" restart="never" nodeType="tmRoot"/>
      </p:par>
    </p:tnLst>
  </p:timing>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chemeClr val="accent4">
            <a:lumMod val="75000"/>
          </a:schemeClr>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chemeClr val="accent5"/>
        </a:buClr>
        <a:buFont typeface="Wingdings" pitchFamily="2" charset="2"/>
        <a:buChar char="§"/>
        <a:defRPr sz="1800"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chemeClr val="accent2">
            <a:lumMod val="50000"/>
          </a:schemeClr>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chemeClr val="tx1">
            <a:lumMod val="75000"/>
            <a:lumOff val="25000"/>
          </a:schemeClr>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152400" y="152400"/>
            <a:ext cx="8813800" cy="1346200"/>
          </a:xfrm>
          <a:prstGeom prst="rect">
            <a:avLst/>
          </a:prstGeom>
          <a:gradFill flip="none" rotWithShape="1">
            <a:gsLst>
              <a:gs pos="0">
                <a:schemeClr val="accent2">
                  <a:lumMod val="50000"/>
                  <a:shade val="30000"/>
                  <a:satMod val="115000"/>
                </a:schemeClr>
              </a:gs>
              <a:gs pos="50000">
                <a:schemeClr val="accent2">
                  <a:lumMod val="50000"/>
                  <a:shade val="67500"/>
                  <a:satMod val="115000"/>
                </a:schemeClr>
              </a:gs>
              <a:gs pos="100000">
                <a:schemeClr val="accent2">
                  <a:lumMod val="5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Placeholder 1"/>
          <p:cNvSpPr>
            <a:spLocks noGrp="1"/>
          </p:cNvSpPr>
          <p:nvPr>
            <p:ph type="title"/>
          </p:nvPr>
        </p:nvSpPr>
        <p:spPr>
          <a:xfrm>
            <a:off x="381000" y="355600"/>
            <a:ext cx="8382000" cy="10541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719263"/>
            <a:ext cx="8407400" cy="44069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CD081754-7D8D-4AC2-9DAD-64E6C3942B89}" type="datetimeFigureOut">
              <a:rPr lang="en-US"/>
              <a:pPr>
                <a:defRPr/>
              </a:pPr>
              <a:t>2/2/2012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FF2218D3-A8DE-49D2-90B5-A2F9E5FCC87A}" type="slidenum">
              <a:rPr lang="en-US"/>
              <a:pPr>
                <a:defRPr/>
              </a:pPr>
              <a:t>‹#›</a:t>
            </a:fld>
            <a:endParaRPr lang="en-US" dirty="0"/>
          </a:p>
        </p:txBody>
      </p:sp>
    </p:spTree>
    <p:extLst>
      <p:ext uri="{BB962C8B-B14F-4D97-AF65-F5344CB8AC3E}">
        <p14:creationId xmlns:p14="http://schemas.microsoft.com/office/powerpoint/2010/main" val="1079757072"/>
      </p:ext>
    </p:extLst>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Lst>
  <p:timing>
    <p:tnLst>
      <p:par>
        <p:cTn id="1" dur="indefinite" restart="never" nodeType="tmRoot"/>
      </p:par>
    </p:tnLst>
  </p:timing>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chemeClr val="accent4">
            <a:lumMod val="75000"/>
          </a:schemeClr>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chemeClr val="accent5"/>
        </a:buClr>
        <a:buFont typeface="Wingdings" pitchFamily="2" charset="2"/>
        <a:buChar char="§"/>
        <a:defRPr sz="1800"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chemeClr val="accent2">
            <a:lumMod val="50000"/>
          </a:schemeClr>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chemeClr val="tx1">
            <a:lumMod val="75000"/>
            <a:lumOff val="25000"/>
          </a:schemeClr>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152400" y="152400"/>
            <a:ext cx="8813800" cy="1346200"/>
          </a:xfrm>
          <a:prstGeom prst="rect">
            <a:avLst/>
          </a:prstGeom>
          <a:gradFill flip="none" rotWithShape="1">
            <a:gsLst>
              <a:gs pos="0">
                <a:schemeClr val="tx1">
                  <a:lumMod val="75000"/>
                  <a:lumOff val="25000"/>
                  <a:shade val="30000"/>
                  <a:satMod val="115000"/>
                </a:schemeClr>
              </a:gs>
              <a:gs pos="50000">
                <a:schemeClr val="tx1">
                  <a:lumMod val="75000"/>
                  <a:lumOff val="25000"/>
                  <a:shade val="67500"/>
                  <a:satMod val="115000"/>
                </a:schemeClr>
              </a:gs>
              <a:gs pos="100000">
                <a:schemeClr val="tx1">
                  <a:lumMod val="75000"/>
                  <a:lumOff val="25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Placeholder 1"/>
          <p:cNvSpPr>
            <a:spLocks noGrp="1"/>
          </p:cNvSpPr>
          <p:nvPr>
            <p:ph type="title"/>
          </p:nvPr>
        </p:nvSpPr>
        <p:spPr>
          <a:xfrm>
            <a:off x="381000" y="355600"/>
            <a:ext cx="8382000" cy="10541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719263"/>
            <a:ext cx="8407400" cy="44069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CD081754-7D8D-4AC2-9DAD-64E6C3942B89}" type="datetimeFigureOut">
              <a:rPr lang="en-US"/>
              <a:pPr>
                <a:defRPr/>
              </a:pPr>
              <a:t>2/2/2012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FF2218D3-A8DE-49D2-90B5-A2F9E5FCC87A}" type="slidenum">
              <a:rPr lang="en-US"/>
              <a:pPr>
                <a:defRPr/>
              </a:pPr>
              <a:t>‹#›</a:t>
            </a:fld>
            <a:endParaRPr lang="en-US" dirty="0"/>
          </a:p>
        </p:txBody>
      </p:sp>
    </p:spTree>
    <p:extLst>
      <p:ext uri="{BB962C8B-B14F-4D97-AF65-F5344CB8AC3E}">
        <p14:creationId xmlns:p14="http://schemas.microsoft.com/office/powerpoint/2010/main" val="77315849"/>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Lst>
  <p:timing>
    <p:tnLst>
      <p:par>
        <p:cTn id="1" dur="indefinite" restart="never" nodeType="tmRoot"/>
      </p:par>
    </p:tnLst>
  </p:timing>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chemeClr val="accent4">
            <a:lumMod val="75000"/>
          </a:schemeClr>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chemeClr val="accent5"/>
        </a:buClr>
        <a:buFont typeface="Wingdings" pitchFamily="2" charset="2"/>
        <a:buChar char="§"/>
        <a:defRPr sz="1800"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chemeClr val="accent2">
            <a:lumMod val="50000"/>
          </a:schemeClr>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chemeClr val="tx1">
            <a:lumMod val="75000"/>
            <a:lumOff val="25000"/>
          </a:schemeClr>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81000" y="457200"/>
            <a:ext cx="8407400" cy="5668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CD081754-7D8D-4AC2-9DAD-64E6C3942B89}" type="datetimeFigureOut">
              <a:rPr lang="en-US"/>
              <a:pPr>
                <a:defRPr/>
              </a:pPr>
              <a:t>2/2/2012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FF2218D3-A8DE-49D2-90B5-A2F9E5FCC87A}" type="slidenum">
              <a:rPr lang="en-US"/>
              <a:pPr>
                <a:defRPr/>
              </a:pPr>
              <a:t>‹#›</a:t>
            </a:fld>
            <a:endParaRPr lang="en-US" dirty="0"/>
          </a:p>
        </p:txBody>
      </p:sp>
    </p:spTree>
    <p:extLst>
      <p:ext uri="{BB962C8B-B14F-4D97-AF65-F5344CB8AC3E}">
        <p14:creationId xmlns:p14="http://schemas.microsoft.com/office/powerpoint/2010/main" val="4206106418"/>
      </p:ext>
    </p:extLst>
  </p:cSld>
  <p:clrMap bg1="lt1" tx1="dk1" bg2="lt2" tx2="dk2" accent1="accent1" accent2="accent2" accent3="accent3" accent4="accent4" accent5="accent5" accent6="accent6" hlink="hlink" folHlink="folHlink"/>
  <p:sldLayoutIdLst>
    <p:sldLayoutId id="2147483839" r:id="rId1"/>
  </p:sldLayoutIdLst>
  <p:timing>
    <p:tnLst>
      <p:par>
        <p:cTn id="1" dur="indefinite" restart="never" nodeType="tmRoot"/>
      </p:par>
    </p:tnLst>
  </p:timing>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chemeClr val="accent4">
            <a:lumMod val="75000"/>
          </a:schemeClr>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chemeClr val="accent5"/>
        </a:buClr>
        <a:buFont typeface="Wingdings" pitchFamily="2" charset="2"/>
        <a:buChar char="§"/>
        <a:defRPr sz="1800"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chemeClr val="accent2">
            <a:lumMod val="50000"/>
          </a:schemeClr>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chemeClr val="tx1">
            <a:lumMod val="75000"/>
            <a:lumOff val="25000"/>
          </a:schemeClr>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755576" y="2852936"/>
            <a:ext cx="5832648" cy="1224136"/>
          </a:xfrm>
        </p:spPr>
        <p:txBody>
          <a:bodyPr/>
          <a:lstStyle/>
          <a:p>
            <a:pPr>
              <a:spcAft>
                <a:spcPts val="1800"/>
              </a:spcAft>
            </a:pPr>
            <a:r>
              <a:rPr lang="en-US" sz="3600" dirty="0" smtClean="0"/>
              <a:t>District Health </a:t>
            </a:r>
            <a:r>
              <a:rPr lang="en-US" sz="3600" dirty="0" smtClean="0"/>
              <a:t>Planning</a:t>
            </a:r>
            <a:br>
              <a:rPr lang="en-US" sz="3600" dirty="0" smtClean="0"/>
            </a:br>
            <a:r>
              <a:rPr lang="en-US" sz="2000" dirty="0" smtClean="0"/>
              <a:t>Developing </a:t>
            </a:r>
            <a:r>
              <a:rPr lang="en-US" sz="2000" dirty="0"/>
              <a:t>Logical Frameworks</a:t>
            </a:r>
            <a:r>
              <a:rPr lang="en-US" sz="3600" dirty="0"/>
              <a:t/>
            </a:r>
            <a:br>
              <a:rPr lang="en-US" sz="3600" dirty="0"/>
            </a:br>
            <a:endParaRPr lang="en-US" sz="3600" dirty="0"/>
          </a:p>
        </p:txBody>
      </p:sp>
      <p:sp>
        <p:nvSpPr>
          <p:cNvPr id="22532" name="TextBox 3"/>
          <p:cNvSpPr txBox="1">
            <a:spLocks noChangeArrowheads="1"/>
          </p:cNvSpPr>
          <p:nvPr/>
        </p:nvSpPr>
        <p:spPr bwMode="auto">
          <a:xfrm>
            <a:off x="2667000" y="5867400"/>
            <a:ext cx="4114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Franklin Gothic Medium" pitchFamily="34" charset="0"/>
              </a:defRPr>
            </a:lvl1pPr>
            <a:lvl2pPr marL="742950" indent="-285750" eaLnBrk="0" hangingPunct="0">
              <a:defRPr>
                <a:solidFill>
                  <a:schemeClr val="tx1"/>
                </a:solidFill>
                <a:latin typeface="Franklin Gothic Medium" pitchFamily="34" charset="0"/>
              </a:defRPr>
            </a:lvl2pPr>
            <a:lvl3pPr marL="1143000" indent="-228600" eaLnBrk="0" hangingPunct="0">
              <a:defRPr>
                <a:solidFill>
                  <a:schemeClr val="tx1"/>
                </a:solidFill>
                <a:latin typeface="Franklin Gothic Medium" pitchFamily="34" charset="0"/>
              </a:defRPr>
            </a:lvl3pPr>
            <a:lvl4pPr marL="1600200" indent="-228600" eaLnBrk="0" hangingPunct="0">
              <a:defRPr>
                <a:solidFill>
                  <a:schemeClr val="tx1"/>
                </a:solidFill>
                <a:latin typeface="Franklin Gothic Medium" pitchFamily="34" charset="0"/>
              </a:defRPr>
            </a:lvl4pPr>
            <a:lvl5pPr marL="2057400" indent="-228600" eaLnBrk="0" hangingPunct="0">
              <a:defRPr>
                <a:solidFill>
                  <a:schemeClr val="tx1"/>
                </a:solidFill>
                <a:latin typeface="Franklin Gothic Medium" pitchFamily="34" charset="0"/>
              </a:defRPr>
            </a:lvl5pPr>
            <a:lvl6pPr marL="2514600" indent="-228600" eaLnBrk="0" fontAlgn="base" hangingPunct="0">
              <a:spcBef>
                <a:spcPct val="0"/>
              </a:spcBef>
              <a:spcAft>
                <a:spcPct val="0"/>
              </a:spcAft>
              <a:defRPr>
                <a:solidFill>
                  <a:schemeClr val="tx1"/>
                </a:solidFill>
                <a:latin typeface="Franklin Gothic Medium" pitchFamily="34" charset="0"/>
              </a:defRPr>
            </a:lvl6pPr>
            <a:lvl7pPr marL="2971800" indent="-228600" eaLnBrk="0" fontAlgn="base" hangingPunct="0">
              <a:spcBef>
                <a:spcPct val="0"/>
              </a:spcBef>
              <a:spcAft>
                <a:spcPct val="0"/>
              </a:spcAft>
              <a:defRPr>
                <a:solidFill>
                  <a:schemeClr val="tx1"/>
                </a:solidFill>
                <a:latin typeface="Franklin Gothic Medium" pitchFamily="34" charset="0"/>
              </a:defRPr>
            </a:lvl7pPr>
            <a:lvl8pPr marL="3429000" indent="-228600" eaLnBrk="0" fontAlgn="base" hangingPunct="0">
              <a:spcBef>
                <a:spcPct val="0"/>
              </a:spcBef>
              <a:spcAft>
                <a:spcPct val="0"/>
              </a:spcAft>
              <a:defRPr>
                <a:solidFill>
                  <a:schemeClr val="tx1"/>
                </a:solidFill>
                <a:latin typeface="Franklin Gothic Medium" pitchFamily="34" charset="0"/>
              </a:defRPr>
            </a:lvl8pPr>
            <a:lvl9pPr marL="3886200" indent="-228600" eaLnBrk="0" fontAlgn="base" hangingPunct="0">
              <a:spcBef>
                <a:spcPct val="0"/>
              </a:spcBef>
              <a:spcAft>
                <a:spcPct val="0"/>
              </a:spcAft>
              <a:defRPr>
                <a:solidFill>
                  <a:schemeClr val="tx1"/>
                </a:solidFill>
                <a:latin typeface="Franklin Gothic Medium" pitchFamily="34" charset="0"/>
              </a:defRPr>
            </a:lvl9pPr>
          </a:lstStyle>
          <a:p>
            <a:pPr algn="r" eaLnBrk="1" hangingPunct="1"/>
            <a:r>
              <a:rPr lang="en-US" dirty="0" smtClean="0">
                <a:solidFill>
                  <a:schemeClr val="bg2"/>
                </a:solidFill>
                <a:latin typeface="Century Gothic" pitchFamily="34" charset="0"/>
                <a:cs typeface="Calibri" pitchFamily="34" charset="0"/>
              </a:rPr>
              <a:t>Rafay Eajaz Hussain</a:t>
            </a:r>
            <a:endParaRPr lang="en-US" dirty="0">
              <a:solidFill>
                <a:schemeClr val="bg2"/>
              </a:solidFill>
              <a:latin typeface="Century Gothic" pitchFamily="34" charset="0"/>
              <a:cs typeface="Calibri" pitchFamily="34" charset="0"/>
            </a:endParaRPr>
          </a:p>
          <a:p>
            <a:pPr algn="r" eaLnBrk="1" hangingPunct="1"/>
            <a:r>
              <a:rPr lang="en-US" dirty="0" smtClean="0">
                <a:solidFill>
                  <a:schemeClr val="bg2"/>
                </a:solidFill>
                <a:latin typeface="Century Gothic" pitchFamily="34" charset="0"/>
                <a:cs typeface="Calibri" pitchFamily="34" charset="0"/>
              </a:rPr>
              <a:t>December 5, 2011</a:t>
            </a:r>
            <a:endParaRPr lang="en-US" dirty="0">
              <a:solidFill>
                <a:schemeClr val="bg2"/>
              </a:solidFill>
              <a:latin typeface="Century Gothic" pitchFamily="34" charset="0"/>
              <a:cs typeface="Calibri"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An illustration</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3622605101"/>
              </p:ext>
            </p:extLst>
          </p:nvPr>
        </p:nvGraphicFramePr>
        <p:xfrm>
          <a:off x="179512" y="1772817"/>
          <a:ext cx="8784976" cy="4896544"/>
        </p:xfrm>
        <a:graphic>
          <a:graphicData uri="http://schemas.openxmlformats.org/drawingml/2006/table">
            <a:tbl>
              <a:tblPr firstRow="1" firstCol="1" bandRow="1">
                <a:tableStyleId>{5C22544A-7EE6-4342-B048-85BDC9FD1C3A}</a:tableStyleId>
              </a:tblPr>
              <a:tblGrid>
                <a:gridCol w="4392488"/>
                <a:gridCol w="4392488"/>
              </a:tblGrid>
              <a:tr h="534292">
                <a:tc>
                  <a:txBody>
                    <a:bodyPr/>
                    <a:lstStyle/>
                    <a:p>
                      <a:pPr marL="0" marR="0" algn="l">
                        <a:lnSpc>
                          <a:spcPct val="100000"/>
                        </a:lnSpc>
                        <a:spcBef>
                          <a:spcPts val="0"/>
                        </a:spcBef>
                        <a:spcAft>
                          <a:spcPts val="1200"/>
                        </a:spcAft>
                      </a:pPr>
                      <a:r>
                        <a:rPr lang="en-US" sz="2000" dirty="0">
                          <a:solidFill>
                            <a:srgbClr val="002060"/>
                          </a:solidFill>
                          <a:effectLst/>
                        </a:rPr>
                        <a:t>Steps of planning </a:t>
                      </a:r>
                      <a:endParaRPr lang="en-US" sz="2000" dirty="0">
                        <a:solidFill>
                          <a:srgbClr val="002060"/>
                        </a:solidFill>
                        <a:effectLst/>
                        <a:latin typeface="Calibri"/>
                        <a:ea typeface="Calibri"/>
                        <a:cs typeface="Times New Roman"/>
                      </a:endParaRPr>
                    </a:p>
                  </a:txBody>
                  <a:tcPr marL="67769" marR="67769" marT="9412" marB="0" anchor="ctr">
                    <a:lnR w="38100" cap="flat" cmpd="sng" algn="ctr">
                      <a:solidFill>
                        <a:schemeClr val="bg1"/>
                      </a:solidFill>
                      <a:prstDash val="solid"/>
                      <a:round/>
                      <a:headEnd type="none" w="med" len="med"/>
                      <a:tailEnd type="none" w="med" len="med"/>
                    </a:lnR>
                    <a:solidFill>
                      <a:schemeClr val="accent1">
                        <a:lumMod val="20000"/>
                        <a:lumOff val="80000"/>
                      </a:schemeClr>
                    </a:solidFill>
                  </a:tcPr>
                </a:tc>
                <a:tc>
                  <a:txBody>
                    <a:bodyPr/>
                    <a:lstStyle/>
                    <a:p>
                      <a:pPr marL="0" marR="0" algn="l">
                        <a:lnSpc>
                          <a:spcPct val="100000"/>
                        </a:lnSpc>
                        <a:spcBef>
                          <a:spcPts val="0"/>
                        </a:spcBef>
                        <a:spcAft>
                          <a:spcPts val="1200"/>
                        </a:spcAft>
                      </a:pPr>
                      <a:r>
                        <a:rPr lang="en-US" sz="2000" dirty="0">
                          <a:solidFill>
                            <a:srgbClr val="002060"/>
                          </a:solidFill>
                          <a:effectLst/>
                        </a:rPr>
                        <a:t>Indicators </a:t>
                      </a:r>
                      <a:endParaRPr lang="en-US" sz="2000" dirty="0">
                        <a:solidFill>
                          <a:srgbClr val="002060"/>
                        </a:solidFill>
                        <a:effectLst/>
                        <a:latin typeface="Calibri"/>
                        <a:ea typeface="Calibri"/>
                        <a:cs typeface="Times New Roman"/>
                      </a:endParaRPr>
                    </a:p>
                  </a:txBody>
                  <a:tcPr marL="67769" marR="67769" marT="9412" marB="0" anchor="ctr">
                    <a:lnL w="38100" cap="flat" cmpd="sng" algn="ctr">
                      <a:solidFill>
                        <a:schemeClr val="bg1"/>
                      </a:solidFill>
                      <a:prstDash val="solid"/>
                      <a:round/>
                      <a:headEnd type="none" w="med" len="med"/>
                      <a:tailEnd type="none" w="med" len="med"/>
                    </a:lnL>
                    <a:solidFill>
                      <a:schemeClr val="accent2">
                        <a:lumMod val="20000"/>
                        <a:lumOff val="80000"/>
                      </a:schemeClr>
                    </a:solidFill>
                  </a:tcPr>
                </a:tc>
              </a:tr>
              <a:tr h="1371657">
                <a:tc>
                  <a:txBody>
                    <a:bodyPr/>
                    <a:lstStyle/>
                    <a:p>
                      <a:pPr marL="0" marR="0" algn="l">
                        <a:lnSpc>
                          <a:spcPct val="100000"/>
                        </a:lnSpc>
                        <a:spcBef>
                          <a:spcPts val="0"/>
                        </a:spcBef>
                        <a:spcAft>
                          <a:spcPts val="1200"/>
                        </a:spcAft>
                      </a:pPr>
                      <a:r>
                        <a:rPr lang="en-US" sz="2000" b="0" u="sng" dirty="0" smtClean="0">
                          <a:solidFill>
                            <a:srgbClr val="002060"/>
                          </a:solidFill>
                          <a:effectLst/>
                        </a:rPr>
                        <a:t>Goal</a:t>
                      </a:r>
                      <a:r>
                        <a:rPr lang="en-US" sz="2000" b="0" u="sng" dirty="0">
                          <a:solidFill>
                            <a:srgbClr val="002060"/>
                          </a:solidFill>
                          <a:effectLst/>
                        </a:rPr>
                        <a:t>: </a:t>
                      </a:r>
                      <a:endParaRPr lang="en-US" sz="2000" b="0" dirty="0">
                        <a:solidFill>
                          <a:srgbClr val="002060"/>
                        </a:solidFill>
                        <a:effectLst/>
                      </a:endParaRPr>
                    </a:p>
                    <a:p>
                      <a:pPr marL="342900" marR="0" lvl="0" indent="-342900" algn="l">
                        <a:lnSpc>
                          <a:spcPct val="100000"/>
                        </a:lnSpc>
                        <a:spcBef>
                          <a:spcPts val="0"/>
                        </a:spcBef>
                        <a:spcAft>
                          <a:spcPts val="1200"/>
                        </a:spcAft>
                        <a:buFont typeface="+mj-lt"/>
                        <a:buAutoNum type="arabicPeriod"/>
                        <a:tabLst>
                          <a:tab pos="457200" algn="l"/>
                        </a:tabLst>
                      </a:pPr>
                      <a:r>
                        <a:rPr lang="en-US" sz="2000" b="0" dirty="0">
                          <a:solidFill>
                            <a:srgbClr val="002060"/>
                          </a:solidFill>
                          <a:effectLst/>
                        </a:rPr>
                        <a:t>Improving child health </a:t>
                      </a:r>
                      <a:r>
                        <a:rPr lang="en-US" sz="2000" b="0" dirty="0" smtClean="0">
                          <a:solidFill>
                            <a:srgbClr val="002060"/>
                          </a:solidFill>
                          <a:effectLst/>
                        </a:rPr>
                        <a:t>and  </a:t>
                      </a:r>
                      <a:r>
                        <a:rPr lang="en-US" sz="2000" b="0" dirty="0">
                          <a:solidFill>
                            <a:srgbClr val="002060"/>
                          </a:solidFill>
                          <a:effectLst/>
                        </a:rPr>
                        <a:t>accelerating child survival</a:t>
                      </a:r>
                      <a:endParaRPr lang="en-US" sz="2000" b="0" dirty="0">
                        <a:solidFill>
                          <a:srgbClr val="002060"/>
                        </a:solidFill>
                        <a:effectLst/>
                        <a:latin typeface="Calibri"/>
                        <a:ea typeface="Calibri"/>
                        <a:cs typeface="Times New Roman"/>
                      </a:endParaRPr>
                    </a:p>
                  </a:txBody>
                  <a:tcPr marL="67769" marR="67769" marT="9412" marB="0" anchor="ctr">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solidFill>
                      <a:schemeClr val="accent1">
                        <a:lumMod val="20000"/>
                        <a:lumOff val="80000"/>
                      </a:schemeClr>
                    </a:solidFill>
                  </a:tcPr>
                </a:tc>
                <a:tc>
                  <a:txBody>
                    <a:bodyPr/>
                    <a:lstStyle/>
                    <a:p>
                      <a:pPr marL="0" marR="0" algn="l">
                        <a:lnSpc>
                          <a:spcPct val="100000"/>
                        </a:lnSpc>
                        <a:spcBef>
                          <a:spcPts val="0"/>
                        </a:spcBef>
                        <a:spcAft>
                          <a:spcPts val="1200"/>
                        </a:spcAft>
                      </a:pPr>
                      <a:r>
                        <a:rPr lang="en-US" sz="2000" b="0" dirty="0" smtClean="0">
                          <a:solidFill>
                            <a:srgbClr val="002060"/>
                          </a:solidFill>
                          <a:effectLst/>
                        </a:rPr>
                        <a:t>Impact </a:t>
                      </a:r>
                      <a:r>
                        <a:rPr lang="en-US" sz="2000" b="0" dirty="0" smtClean="0">
                          <a:solidFill>
                            <a:srgbClr val="002060"/>
                          </a:solidFill>
                          <a:effectLst/>
                        </a:rPr>
                        <a:t>Indicator: </a:t>
                      </a:r>
                      <a:endParaRPr lang="en-US" sz="2000" b="0" dirty="0">
                        <a:solidFill>
                          <a:srgbClr val="002060"/>
                        </a:solidFill>
                        <a:effectLst/>
                      </a:endParaRPr>
                    </a:p>
                    <a:p>
                      <a:pPr marL="342900" marR="0" lvl="0" indent="-342900" algn="l">
                        <a:lnSpc>
                          <a:spcPct val="100000"/>
                        </a:lnSpc>
                        <a:spcBef>
                          <a:spcPts val="0"/>
                        </a:spcBef>
                        <a:spcAft>
                          <a:spcPts val="1200"/>
                        </a:spcAft>
                        <a:buClr>
                          <a:srgbClr val="007DC5"/>
                        </a:buClr>
                        <a:buFont typeface="Wingdings" pitchFamily="2" charset="2"/>
                        <a:buChar char="§"/>
                        <a:tabLst>
                          <a:tab pos="457200" algn="l"/>
                        </a:tabLst>
                      </a:pPr>
                      <a:r>
                        <a:rPr lang="en-US" sz="2000" b="0" dirty="0">
                          <a:solidFill>
                            <a:srgbClr val="002060"/>
                          </a:solidFill>
                          <a:effectLst/>
                        </a:rPr>
                        <a:t>Reduction in </a:t>
                      </a:r>
                      <a:r>
                        <a:rPr lang="en-US" sz="2000" b="0" dirty="0" smtClean="0">
                          <a:solidFill>
                            <a:srgbClr val="002060"/>
                          </a:solidFill>
                          <a:effectLst/>
                        </a:rPr>
                        <a:t>infant mortality rate (IMR)</a:t>
                      </a:r>
                      <a:endParaRPr lang="en-US" sz="2000" b="0" dirty="0">
                        <a:solidFill>
                          <a:srgbClr val="002060"/>
                        </a:solidFill>
                        <a:effectLst/>
                        <a:latin typeface="Calibri"/>
                        <a:ea typeface="Calibri"/>
                        <a:cs typeface="Times New Roman"/>
                      </a:endParaRPr>
                    </a:p>
                  </a:txBody>
                  <a:tcPr marL="67769" marR="67769" marT="9412" marB="0" anchor="ctr">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solidFill>
                      <a:schemeClr val="accent2">
                        <a:lumMod val="20000"/>
                        <a:lumOff val="80000"/>
                      </a:schemeClr>
                    </a:solidFill>
                  </a:tcPr>
                </a:tc>
              </a:tr>
              <a:tr h="2990595">
                <a:tc>
                  <a:txBody>
                    <a:bodyPr/>
                    <a:lstStyle/>
                    <a:p>
                      <a:pPr marL="0" marR="0" algn="l">
                        <a:lnSpc>
                          <a:spcPct val="100000"/>
                        </a:lnSpc>
                        <a:spcBef>
                          <a:spcPts val="0"/>
                        </a:spcBef>
                        <a:spcAft>
                          <a:spcPts val="1200"/>
                        </a:spcAft>
                      </a:pPr>
                      <a:r>
                        <a:rPr lang="en-US" sz="2000" b="0" u="sng" dirty="0">
                          <a:solidFill>
                            <a:srgbClr val="002060"/>
                          </a:solidFill>
                          <a:effectLst/>
                        </a:rPr>
                        <a:t>Objectives: </a:t>
                      </a:r>
                      <a:endParaRPr lang="en-US" sz="2000" b="0" dirty="0">
                        <a:solidFill>
                          <a:srgbClr val="002060"/>
                        </a:solidFill>
                        <a:effectLst/>
                      </a:endParaRPr>
                    </a:p>
                    <a:p>
                      <a:pPr marL="342900" marR="0" lvl="0" indent="-342900" algn="l">
                        <a:lnSpc>
                          <a:spcPct val="100000"/>
                        </a:lnSpc>
                        <a:spcBef>
                          <a:spcPts val="0"/>
                        </a:spcBef>
                        <a:spcAft>
                          <a:spcPts val="1200"/>
                        </a:spcAft>
                        <a:buFont typeface="+mj-lt"/>
                        <a:buAutoNum type="arabicPeriod"/>
                        <a:tabLst>
                          <a:tab pos="457200" algn="l"/>
                        </a:tabLst>
                      </a:pPr>
                      <a:r>
                        <a:rPr lang="en-US" sz="2000" b="0" dirty="0">
                          <a:solidFill>
                            <a:srgbClr val="002060"/>
                          </a:solidFill>
                          <a:effectLst/>
                        </a:rPr>
                        <a:t>Reduction in child malnutrition from present 52% level to below 25% in </a:t>
                      </a:r>
                      <a:r>
                        <a:rPr lang="en-US" sz="2000" b="0" dirty="0" smtClean="0">
                          <a:solidFill>
                            <a:srgbClr val="002060"/>
                          </a:solidFill>
                          <a:effectLst/>
                        </a:rPr>
                        <a:t>one-year timeframe </a:t>
                      </a:r>
                      <a:endParaRPr lang="en-US" sz="2000" b="0" dirty="0">
                        <a:solidFill>
                          <a:srgbClr val="002060"/>
                        </a:solidFill>
                        <a:effectLst/>
                      </a:endParaRPr>
                    </a:p>
                    <a:p>
                      <a:pPr marL="342900" marR="0" lvl="0" indent="-342900" algn="l">
                        <a:lnSpc>
                          <a:spcPct val="100000"/>
                        </a:lnSpc>
                        <a:spcBef>
                          <a:spcPts val="0"/>
                        </a:spcBef>
                        <a:spcAft>
                          <a:spcPts val="1200"/>
                        </a:spcAft>
                        <a:buFont typeface="+mj-lt"/>
                        <a:buAutoNum type="arabicPeriod"/>
                        <a:tabLst>
                          <a:tab pos="457200" algn="l"/>
                        </a:tabLst>
                      </a:pPr>
                      <a:r>
                        <a:rPr lang="en-US" sz="2000" b="0" dirty="0">
                          <a:solidFill>
                            <a:srgbClr val="002060"/>
                          </a:solidFill>
                          <a:effectLst/>
                        </a:rPr>
                        <a:t>To cover 100% </a:t>
                      </a:r>
                      <a:r>
                        <a:rPr lang="en-US" sz="2000" b="0" dirty="0" smtClean="0">
                          <a:solidFill>
                            <a:srgbClr val="002060"/>
                          </a:solidFill>
                          <a:effectLst/>
                        </a:rPr>
                        <a:t>below poverty level (BPL) </a:t>
                      </a:r>
                      <a:r>
                        <a:rPr lang="en-US" sz="2000" b="0" dirty="0">
                          <a:solidFill>
                            <a:srgbClr val="002060"/>
                          </a:solidFill>
                          <a:effectLst/>
                        </a:rPr>
                        <a:t>families with children below 3 </a:t>
                      </a:r>
                      <a:r>
                        <a:rPr lang="en-US" sz="2000" b="0" dirty="0" smtClean="0">
                          <a:solidFill>
                            <a:srgbClr val="002060"/>
                          </a:solidFill>
                          <a:effectLst/>
                        </a:rPr>
                        <a:t>years </a:t>
                      </a:r>
                      <a:r>
                        <a:rPr lang="en-US" sz="2000" b="0" dirty="0">
                          <a:solidFill>
                            <a:srgbClr val="002060"/>
                          </a:solidFill>
                          <a:effectLst/>
                        </a:rPr>
                        <a:t>of </a:t>
                      </a:r>
                      <a:r>
                        <a:rPr lang="en-US" sz="2000" b="0" dirty="0" smtClean="0">
                          <a:solidFill>
                            <a:srgbClr val="002060"/>
                          </a:solidFill>
                          <a:effectLst/>
                        </a:rPr>
                        <a:t>age</a:t>
                      </a:r>
                      <a:endParaRPr lang="en-US" sz="2000" b="0" dirty="0">
                        <a:solidFill>
                          <a:srgbClr val="002060"/>
                        </a:solidFill>
                        <a:effectLst/>
                        <a:latin typeface="Calibri"/>
                        <a:ea typeface="Calibri"/>
                        <a:cs typeface="Times New Roman"/>
                      </a:endParaRPr>
                    </a:p>
                  </a:txBody>
                  <a:tcPr marL="67769" marR="67769" marT="9412" marB="0" anchor="ctr">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solidFill>
                      <a:schemeClr val="accent1">
                        <a:lumMod val="20000"/>
                        <a:lumOff val="80000"/>
                      </a:schemeClr>
                    </a:solidFill>
                  </a:tcPr>
                </a:tc>
                <a:tc>
                  <a:txBody>
                    <a:bodyPr/>
                    <a:lstStyle/>
                    <a:p>
                      <a:pPr marL="0" marR="0" algn="l">
                        <a:lnSpc>
                          <a:spcPct val="100000"/>
                        </a:lnSpc>
                        <a:spcBef>
                          <a:spcPts val="0"/>
                        </a:spcBef>
                        <a:spcAft>
                          <a:spcPts val="1200"/>
                        </a:spcAft>
                      </a:pPr>
                      <a:r>
                        <a:rPr lang="en-US" sz="2000" b="0" dirty="0">
                          <a:solidFill>
                            <a:srgbClr val="002060"/>
                          </a:solidFill>
                          <a:effectLst/>
                        </a:rPr>
                        <a:t>Outcome </a:t>
                      </a:r>
                      <a:r>
                        <a:rPr lang="en-US" sz="2000" b="0" dirty="0" smtClean="0">
                          <a:solidFill>
                            <a:srgbClr val="002060"/>
                          </a:solidFill>
                          <a:effectLst/>
                        </a:rPr>
                        <a:t>indicator: </a:t>
                      </a:r>
                      <a:endParaRPr lang="en-US" sz="2000" b="0" dirty="0">
                        <a:solidFill>
                          <a:srgbClr val="002060"/>
                        </a:solidFill>
                        <a:effectLst/>
                      </a:endParaRPr>
                    </a:p>
                    <a:p>
                      <a:pPr marL="342900" marR="0" lvl="0" indent="-342900" algn="l">
                        <a:lnSpc>
                          <a:spcPct val="100000"/>
                        </a:lnSpc>
                        <a:spcBef>
                          <a:spcPts val="0"/>
                        </a:spcBef>
                        <a:spcAft>
                          <a:spcPts val="1200"/>
                        </a:spcAft>
                        <a:buClr>
                          <a:srgbClr val="007DC5"/>
                        </a:buClr>
                        <a:buFont typeface="Wingdings" pitchFamily="2" charset="2"/>
                        <a:buChar char="§"/>
                        <a:tabLst>
                          <a:tab pos="457200" algn="l"/>
                        </a:tabLst>
                      </a:pPr>
                      <a:r>
                        <a:rPr lang="en-US" sz="2000" b="0" dirty="0">
                          <a:solidFill>
                            <a:srgbClr val="002060"/>
                          </a:solidFill>
                          <a:effectLst/>
                        </a:rPr>
                        <a:t>% of children underweight (wt. for age)</a:t>
                      </a:r>
                    </a:p>
                    <a:p>
                      <a:pPr marL="342900" marR="0" lvl="0" indent="-342900" algn="l">
                        <a:lnSpc>
                          <a:spcPct val="100000"/>
                        </a:lnSpc>
                        <a:spcBef>
                          <a:spcPts val="0"/>
                        </a:spcBef>
                        <a:spcAft>
                          <a:spcPts val="1200"/>
                        </a:spcAft>
                        <a:buClr>
                          <a:srgbClr val="007DC5"/>
                        </a:buClr>
                        <a:buFont typeface="Wingdings" pitchFamily="2" charset="2"/>
                        <a:buChar char="§"/>
                        <a:tabLst>
                          <a:tab pos="457200" algn="l"/>
                        </a:tabLst>
                      </a:pPr>
                      <a:r>
                        <a:rPr lang="en-US" sz="2000" b="0" dirty="0">
                          <a:solidFill>
                            <a:srgbClr val="002060"/>
                          </a:solidFill>
                          <a:effectLst/>
                        </a:rPr>
                        <a:t>% of children stunting </a:t>
                      </a:r>
                      <a:r>
                        <a:rPr lang="en-US" sz="2000" b="0" dirty="0" smtClean="0">
                          <a:solidFill>
                            <a:srgbClr val="002060"/>
                          </a:solidFill>
                          <a:effectLst/>
                        </a:rPr>
                        <a:t>(ht</a:t>
                      </a:r>
                      <a:r>
                        <a:rPr lang="en-US" sz="2000" b="0" dirty="0">
                          <a:solidFill>
                            <a:srgbClr val="002060"/>
                          </a:solidFill>
                          <a:effectLst/>
                        </a:rPr>
                        <a:t>. for age)</a:t>
                      </a:r>
                    </a:p>
                    <a:p>
                      <a:pPr marL="342900" marR="0" lvl="0" indent="-342900" algn="l">
                        <a:lnSpc>
                          <a:spcPct val="100000"/>
                        </a:lnSpc>
                        <a:spcBef>
                          <a:spcPts val="0"/>
                        </a:spcBef>
                        <a:spcAft>
                          <a:spcPts val="1200"/>
                        </a:spcAft>
                        <a:buClr>
                          <a:srgbClr val="007DC5"/>
                        </a:buClr>
                        <a:buFont typeface="Wingdings" pitchFamily="2" charset="2"/>
                        <a:buChar char="§"/>
                        <a:tabLst>
                          <a:tab pos="457200" algn="l"/>
                        </a:tabLst>
                      </a:pPr>
                      <a:r>
                        <a:rPr lang="en-US" sz="2000" b="0" dirty="0">
                          <a:solidFill>
                            <a:srgbClr val="002060"/>
                          </a:solidFill>
                          <a:effectLst/>
                        </a:rPr>
                        <a:t>% children wasting</a:t>
                      </a:r>
                    </a:p>
                    <a:p>
                      <a:pPr marL="342900" marR="0" lvl="0" indent="-342900" algn="l">
                        <a:lnSpc>
                          <a:spcPct val="100000"/>
                        </a:lnSpc>
                        <a:spcBef>
                          <a:spcPts val="0"/>
                        </a:spcBef>
                        <a:spcAft>
                          <a:spcPts val="1200"/>
                        </a:spcAft>
                        <a:buClr>
                          <a:srgbClr val="007DC5"/>
                        </a:buClr>
                        <a:buFont typeface="Wingdings" pitchFamily="2" charset="2"/>
                        <a:buChar char="§"/>
                        <a:tabLst>
                          <a:tab pos="457200" algn="l"/>
                        </a:tabLst>
                      </a:pPr>
                      <a:r>
                        <a:rPr lang="en-US" sz="2000" b="0" dirty="0">
                          <a:solidFill>
                            <a:srgbClr val="002060"/>
                          </a:solidFill>
                          <a:effectLst/>
                        </a:rPr>
                        <a:t>% of </a:t>
                      </a:r>
                      <a:r>
                        <a:rPr lang="en-US" sz="2000" b="0" dirty="0" smtClean="0">
                          <a:solidFill>
                            <a:srgbClr val="002060"/>
                          </a:solidFill>
                          <a:effectLst/>
                        </a:rPr>
                        <a:t>anaemic </a:t>
                      </a:r>
                      <a:r>
                        <a:rPr lang="en-US" sz="2000" b="0" dirty="0">
                          <a:solidFill>
                            <a:srgbClr val="002060"/>
                          </a:solidFill>
                          <a:effectLst/>
                        </a:rPr>
                        <a:t>children</a:t>
                      </a:r>
                      <a:endParaRPr lang="en-US" sz="2000" b="0" dirty="0">
                        <a:solidFill>
                          <a:srgbClr val="002060"/>
                        </a:solidFill>
                        <a:effectLst/>
                        <a:latin typeface="Calibri"/>
                        <a:ea typeface="Calibri"/>
                        <a:cs typeface="Times New Roman"/>
                      </a:endParaRPr>
                    </a:p>
                  </a:txBody>
                  <a:tcPr marL="67769" marR="67769" marT="9412" marB="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solidFill>
                      <a:schemeClr val="accent2">
                        <a:lumMod val="20000"/>
                        <a:lumOff val="80000"/>
                      </a:schemeClr>
                    </a:solidFill>
                  </a:tcPr>
                </a:tc>
              </a:tr>
            </a:tbl>
          </a:graphicData>
        </a:graphic>
      </p:graphicFrame>
    </p:spTree>
    <p:extLst>
      <p:ext uri="{BB962C8B-B14F-4D97-AF65-F5344CB8AC3E}">
        <p14:creationId xmlns:p14="http://schemas.microsoft.com/office/powerpoint/2010/main" val="4867028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An </a:t>
            </a:r>
            <a:r>
              <a:rPr lang="en-US" dirty="0" smtClean="0"/>
              <a:t>illustration (contd</a:t>
            </a:r>
            <a:r>
              <a:rPr lang="en-US" dirty="0" smtClean="0"/>
              <a:t>.)</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3957681209"/>
              </p:ext>
            </p:extLst>
          </p:nvPr>
        </p:nvGraphicFramePr>
        <p:xfrm>
          <a:off x="179512" y="1556792"/>
          <a:ext cx="8784976" cy="5187148"/>
        </p:xfrm>
        <a:graphic>
          <a:graphicData uri="http://schemas.openxmlformats.org/drawingml/2006/table">
            <a:tbl>
              <a:tblPr firstRow="1" firstCol="1" bandRow="1">
                <a:tableStyleId>{5C22544A-7EE6-4342-B048-85BDC9FD1C3A}</a:tableStyleId>
              </a:tblPr>
              <a:tblGrid>
                <a:gridCol w="4392488"/>
                <a:gridCol w="4392488"/>
              </a:tblGrid>
              <a:tr h="5187148">
                <a:tc>
                  <a:txBody>
                    <a:bodyPr/>
                    <a:lstStyle/>
                    <a:p>
                      <a:pPr marL="0" marR="0" algn="l">
                        <a:lnSpc>
                          <a:spcPct val="100000"/>
                        </a:lnSpc>
                        <a:spcBef>
                          <a:spcPts val="0"/>
                        </a:spcBef>
                        <a:spcAft>
                          <a:spcPts val="600"/>
                        </a:spcAft>
                      </a:pPr>
                      <a:r>
                        <a:rPr lang="en-US" sz="1800" b="1" u="none" dirty="0">
                          <a:solidFill>
                            <a:schemeClr val="tx1"/>
                          </a:solidFill>
                          <a:effectLst/>
                        </a:rPr>
                        <a:t>Strategies:</a:t>
                      </a:r>
                    </a:p>
                    <a:p>
                      <a:pPr marL="342900" marR="0" lvl="0" indent="-342900" algn="l">
                        <a:lnSpc>
                          <a:spcPct val="100000"/>
                        </a:lnSpc>
                        <a:spcBef>
                          <a:spcPts val="0"/>
                        </a:spcBef>
                        <a:spcAft>
                          <a:spcPts val="600"/>
                        </a:spcAft>
                        <a:buFont typeface="+mj-lt"/>
                        <a:buAutoNum type="arabicPeriod"/>
                        <a:tabLst>
                          <a:tab pos="457200" algn="l"/>
                        </a:tabLst>
                      </a:pPr>
                      <a:r>
                        <a:rPr lang="en-US" sz="1800" b="0" dirty="0">
                          <a:solidFill>
                            <a:schemeClr val="tx1"/>
                          </a:solidFill>
                          <a:effectLst/>
                        </a:rPr>
                        <a:t>Increased effectiveness &amp; </a:t>
                      </a:r>
                      <a:r>
                        <a:rPr lang="en-US" sz="1800" b="0" dirty="0" smtClean="0">
                          <a:solidFill>
                            <a:schemeClr val="tx1"/>
                          </a:solidFill>
                          <a:effectLst/>
                        </a:rPr>
                        <a:t>utilisation </a:t>
                      </a:r>
                      <a:r>
                        <a:rPr lang="en-US" sz="1800" b="0" dirty="0">
                          <a:solidFill>
                            <a:schemeClr val="tx1"/>
                          </a:solidFill>
                          <a:effectLst/>
                        </a:rPr>
                        <a:t>of ICDS </a:t>
                      </a:r>
                      <a:r>
                        <a:rPr lang="en-US" sz="1800" b="0" dirty="0" smtClean="0">
                          <a:solidFill>
                            <a:schemeClr val="tx1"/>
                          </a:solidFill>
                          <a:effectLst/>
                        </a:rPr>
                        <a:t>programme </a:t>
                      </a:r>
                      <a:endParaRPr lang="en-US" sz="1800" b="0" dirty="0">
                        <a:solidFill>
                          <a:schemeClr val="tx1"/>
                        </a:solidFill>
                        <a:effectLst/>
                      </a:endParaRPr>
                    </a:p>
                    <a:p>
                      <a:pPr marL="342900" marR="0" lvl="0" indent="-342900" algn="l">
                        <a:lnSpc>
                          <a:spcPct val="100000"/>
                        </a:lnSpc>
                        <a:spcBef>
                          <a:spcPts val="0"/>
                        </a:spcBef>
                        <a:spcAft>
                          <a:spcPts val="600"/>
                        </a:spcAft>
                        <a:buFont typeface="+mj-lt"/>
                        <a:buAutoNum type="arabicPeriod"/>
                        <a:tabLst>
                          <a:tab pos="457200" algn="l"/>
                        </a:tabLst>
                      </a:pPr>
                      <a:r>
                        <a:rPr lang="en-US" sz="1800" b="0" dirty="0">
                          <a:solidFill>
                            <a:schemeClr val="tx1"/>
                          </a:solidFill>
                          <a:effectLst/>
                        </a:rPr>
                        <a:t>Improved child feeding </a:t>
                      </a:r>
                      <a:r>
                        <a:rPr lang="en-US" sz="1800" b="0" dirty="0" smtClean="0">
                          <a:solidFill>
                            <a:schemeClr val="tx1"/>
                          </a:solidFill>
                          <a:effectLst/>
                        </a:rPr>
                        <a:t>practices– </a:t>
                      </a:r>
                      <a:r>
                        <a:rPr lang="en-US" sz="1800" b="0" dirty="0" smtClean="0">
                          <a:solidFill>
                            <a:schemeClr val="tx1"/>
                          </a:solidFill>
                          <a:effectLst/>
                        </a:rPr>
                        <a:t>better breastfeeding practices/complementary feeding/IYCF</a:t>
                      </a:r>
                      <a:endParaRPr lang="en-US" sz="1800" b="0" dirty="0">
                        <a:solidFill>
                          <a:schemeClr val="tx1"/>
                        </a:solidFill>
                        <a:effectLst/>
                      </a:endParaRPr>
                    </a:p>
                    <a:p>
                      <a:pPr marL="342900" marR="0" lvl="0" indent="-342900" algn="l">
                        <a:lnSpc>
                          <a:spcPct val="100000"/>
                        </a:lnSpc>
                        <a:spcBef>
                          <a:spcPts val="0"/>
                        </a:spcBef>
                        <a:spcAft>
                          <a:spcPts val="600"/>
                        </a:spcAft>
                        <a:buFont typeface="+mj-lt"/>
                        <a:buAutoNum type="arabicPeriod"/>
                        <a:tabLst>
                          <a:tab pos="457200" algn="l"/>
                        </a:tabLst>
                      </a:pPr>
                      <a:r>
                        <a:rPr lang="en-US" sz="1800" b="0" dirty="0">
                          <a:solidFill>
                            <a:schemeClr val="tx1"/>
                          </a:solidFill>
                          <a:effectLst/>
                        </a:rPr>
                        <a:t>Micronutrient </a:t>
                      </a:r>
                      <a:r>
                        <a:rPr lang="en-US" sz="1800" b="0" dirty="0" smtClean="0">
                          <a:solidFill>
                            <a:schemeClr val="tx1"/>
                          </a:solidFill>
                          <a:effectLst/>
                        </a:rPr>
                        <a:t>supplementation–iron</a:t>
                      </a:r>
                      <a:r>
                        <a:rPr lang="en-US" sz="1800" b="0" dirty="0">
                          <a:solidFill>
                            <a:schemeClr val="tx1"/>
                          </a:solidFill>
                          <a:effectLst/>
                        </a:rPr>
                        <a:t>, Vit. A</a:t>
                      </a:r>
                    </a:p>
                    <a:p>
                      <a:pPr marL="342900" marR="0" lvl="0" indent="-342900" algn="l">
                        <a:lnSpc>
                          <a:spcPct val="100000"/>
                        </a:lnSpc>
                        <a:spcBef>
                          <a:spcPts val="0"/>
                        </a:spcBef>
                        <a:spcAft>
                          <a:spcPts val="600"/>
                        </a:spcAft>
                        <a:buFont typeface="+mj-lt"/>
                        <a:buAutoNum type="arabicPeriod"/>
                        <a:tabLst>
                          <a:tab pos="457200" algn="l"/>
                        </a:tabLst>
                      </a:pPr>
                      <a:r>
                        <a:rPr lang="en-US" sz="1800" b="0" dirty="0">
                          <a:solidFill>
                            <a:schemeClr val="tx1"/>
                          </a:solidFill>
                          <a:effectLst/>
                        </a:rPr>
                        <a:t>Nutrition </a:t>
                      </a:r>
                      <a:r>
                        <a:rPr lang="en-US" sz="1800" b="0" dirty="0" smtClean="0">
                          <a:solidFill>
                            <a:schemeClr val="tx1"/>
                          </a:solidFill>
                          <a:effectLst/>
                        </a:rPr>
                        <a:t>rehabilitation centre/medical care for Grades 3 </a:t>
                      </a:r>
                      <a:r>
                        <a:rPr lang="en-US" sz="1800" b="0" dirty="0">
                          <a:solidFill>
                            <a:schemeClr val="tx1"/>
                          </a:solidFill>
                          <a:effectLst/>
                        </a:rPr>
                        <a:t>&amp; </a:t>
                      </a:r>
                      <a:r>
                        <a:rPr lang="en-US" sz="1800" b="0" dirty="0" smtClean="0">
                          <a:solidFill>
                            <a:schemeClr val="tx1"/>
                          </a:solidFill>
                          <a:effectLst/>
                        </a:rPr>
                        <a:t>4 </a:t>
                      </a:r>
                      <a:r>
                        <a:rPr lang="en-US" sz="1800" b="0" dirty="0">
                          <a:solidFill>
                            <a:schemeClr val="tx1"/>
                          </a:solidFill>
                          <a:effectLst/>
                        </a:rPr>
                        <a:t>malnutrition cases</a:t>
                      </a:r>
                    </a:p>
                    <a:p>
                      <a:pPr marL="342900" marR="0" lvl="0" indent="-342900" algn="l">
                        <a:lnSpc>
                          <a:spcPct val="100000"/>
                        </a:lnSpc>
                        <a:spcBef>
                          <a:spcPts val="0"/>
                        </a:spcBef>
                        <a:spcAft>
                          <a:spcPts val="600"/>
                        </a:spcAft>
                        <a:buFont typeface="+mj-lt"/>
                        <a:buAutoNum type="arabicPeriod"/>
                        <a:tabLst>
                          <a:tab pos="457200" algn="l"/>
                        </a:tabLst>
                      </a:pPr>
                      <a:r>
                        <a:rPr lang="en-US" sz="1800" b="0" dirty="0" smtClean="0">
                          <a:solidFill>
                            <a:schemeClr val="tx1"/>
                          </a:solidFill>
                          <a:effectLst/>
                        </a:rPr>
                        <a:t>Sensitisation/training </a:t>
                      </a:r>
                      <a:r>
                        <a:rPr lang="en-US" sz="1800" b="0" dirty="0">
                          <a:solidFill>
                            <a:schemeClr val="tx1"/>
                          </a:solidFill>
                          <a:effectLst/>
                        </a:rPr>
                        <a:t>of doctors &amp; nurses on Standard Treatment </a:t>
                      </a:r>
                      <a:r>
                        <a:rPr lang="en-US" sz="1800" b="0" dirty="0" smtClean="0">
                          <a:solidFill>
                            <a:schemeClr val="tx1"/>
                          </a:solidFill>
                          <a:effectLst/>
                        </a:rPr>
                        <a:t>Guidelines (STGs) </a:t>
                      </a:r>
                      <a:r>
                        <a:rPr lang="en-US" sz="1800" b="0" dirty="0">
                          <a:solidFill>
                            <a:schemeClr val="tx1"/>
                          </a:solidFill>
                          <a:effectLst/>
                        </a:rPr>
                        <a:t>for managing malnutrition </a:t>
                      </a:r>
                      <a:endParaRPr lang="en-US" sz="1800" b="0" dirty="0">
                        <a:solidFill>
                          <a:schemeClr val="tx1"/>
                        </a:solidFill>
                        <a:effectLst/>
                        <a:latin typeface="Calibri"/>
                        <a:ea typeface="Calibri"/>
                        <a:cs typeface="Times New Roman"/>
                      </a:endParaRPr>
                    </a:p>
                  </a:txBody>
                  <a:tcPr marL="67769" marR="67769" marT="9412" marB="0">
                    <a:solidFill>
                      <a:schemeClr val="accent2">
                        <a:lumMod val="20000"/>
                        <a:lumOff val="80000"/>
                      </a:schemeClr>
                    </a:solidFill>
                  </a:tcPr>
                </a:tc>
                <a:tc>
                  <a:txBody>
                    <a:bodyPr/>
                    <a:lstStyle/>
                    <a:p>
                      <a:pPr marL="0" marR="0" algn="l">
                        <a:lnSpc>
                          <a:spcPct val="100000"/>
                        </a:lnSpc>
                        <a:spcBef>
                          <a:spcPts val="0"/>
                        </a:spcBef>
                        <a:spcAft>
                          <a:spcPts val="600"/>
                        </a:spcAft>
                      </a:pPr>
                      <a:r>
                        <a:rPr lang="en-US" sz="1800" b="1" dirty="0">
                          <a:solidFill>
                            <a:schemeClr val="tx1"/>
                          </a:solidFill>
                          <a:effectLst/>
                        </a:rPr>
                        <a:t>Output </a:t>
                      </a:r>
                      <a:r>
                        <a:rPr lang="en-US" sz="1800" b="1" dirty="0" smtClean="0">
                          <a:solidFill>
                            <a:schemeClr val="tx1"/>
                          </a:solidFill>
                          <a:effectLst/>
                        </a:rPr>
                        <a:t>indicator: </a:t>
                      </a:r>
                      <a:endParaRPr lang="en-US" sz="1800" b="1" dirty="0">
                        <a:solidFill>
                          <a:schemeClr val="tx1"/>
                        </a:solidFill>
                        <a:effectLst/>
                      </a:endParaRPr>
                    </a:p>
                    <a:p>
                      <a:pPr marL="285750" marR="0" lvl="0" indent="-285750" algn="l">
                        <a:lnSpc>
                          <a:spcPct val="100000"/>
                        </a:lnSpc>
                        <a:spcBef>
                          <a:spcPts val="0"/>
                        </a:spcBef>
                        <a:spcAft>
                          <a:spcPts val="600"/>
                        </a:spcAft>
                        <a:buClr>
                          <a:srgbClr val="007DC5"/>
                        </a:buClr>
                        <a:buFont typeface="Wingdings" pitchFamily="2" charset="2"/>
                        <a:buChar char="§"/>
                        <a:tabLst>
                          <a:tab pos="457200" algn="l"/>
                        </a:tabLst>
                      </a:pPr>
                      <a:r>
                        <a:rPr lang="en-US" sz="1800" b="0" dirty="0">
                          <a:solidFill>
                            <a:schemeClr val="tx1"/>
                          </a:solidFill>
                          <a:effectLst/>
                        </a:rPr>
                        <a:t>% </a:t>
                      </a:r>
                      <a:r>
                        <a:rPr lang="en-US" sz="1800" b="0" dirty="0" smtClean="0">
                          <a:solidFill>
                            <a:schemeClr val="tx1"/>
                          </a:solidFill>
                          <a:effectLst/>
                        </a:rPr>
                        <a:t>of </a:t>
                      </a:r>
                      <a:r>
                        <a:rPr lang="en-US" sz="1800" b="0" dirty="0">
                          <a:solidFill>
                            <a:schemeClr val="tx1"/>
                          </a:solidFill>
                          <a:effectLst/>
                        </a:rPr>
                        <a:t>children </a:t>
                      </a:r>
                      <a:r>
                        <a:rPr lang="en-US" sz="1800" b="0" dirty="0" smtClean="0">
                          <a:solidFill>
                            <a:schemeClr val="tx1"/>
                          </a:solidFill>
                          <a:effectLst/>
                        </a:rPr>
                        <a:t>utilising </a:t>
                      </a:r>
                      <a:r>
                        <a:rPr lang="en-US" sz="1800" b="0" dirty="0">
                          <a:solidFill>
                            <a:schemeClr val="tx1"/>
                          </a:solidFill>
                          <a:effectLst/>
                        </a:rPr>
                        <a:t>ICDS (</a:t>
                      </a:r>
                      <a:r>
                        <a:rPr lang="en-US" sz="1800" b="0" dirty="0" smtClean="0">
                          <a:solidFill>
                            <a:schemeClr val="tx1"/>
                          </a:solidFill>
                          <a:effectLst/>
                        </a:rPr>
                        <a:t>ages 0–5)</a:t>
                      </a:r>
                      <a:endParaRPr lang="en-US" sz="1800" b="0" dirty="0">
                        <a:solidFill>
                          <a:schemeClr val="tx1"/>
                        </a:solidFill>
                        <a:effectLst/>
                      </a:endParaRPr>
                    </a:p>
                    <a:p>
                      <a:pPr marL="285750" marR="0" lvl="0" indent="-285750" algn="l">
                        <a:lnSpc>
                          <a:spcPct val="100000"/>
                        </a:lnSpc>
                        <a:spcBef>
                          <a:spcPts val="0"/>
                        </a:spcBef>
                        <a:spcAft>
                          <a:spcPts val="600"/>
                        </a:spcAft>
                        <a:buClr>
                          <a:srgbClr val="007DC5"/>
                        </a:buClr>
                        <a:buFont typeface="Wingdings" pitchFamily="2" charset="2"/>
                        <a:buChar char="§"/>
                        <a:tabLst>
                          <a:tab pos="457200" algn="l"/>
                        </a:tabLst>
                      </a:pPr>
                      <a:r>
                        <a:rPr lang="en-US" sz="1800" b="0" dirty="0">
                          <a:solidFill>
                            <a:schemeClr val="tx1"/>
                          </a:solidFill>
                          <a:effectLst/>
                        </a:rPr>
                        <a:t>% of </a:t>
                      </a:r>
                      <a:r>
                        <a:rPr lang="en-US" sz="1800" b="0" dirty="0" smtClean="0">
                          <a:solidFill>
                            <a:schemeClr val="tx1"/>
                          </a:solidFill>
                          <a:effectLst/>
                        </a:rPr>
                        <a:t>children for whom breastfeeding initiated within </a:t>
                      </a:r>
                      <a:r>
                        <a:rPr lang="en-US" sz="1800" b="0" dirty="0">
                          <a:solidFill>
                            <a:schemeClr val="tx1"/>
                          </a:solidFill>
                          <a:effectLst/>
                        </a:rPr>
                        <a:t>1 hr. (2 hr., 24 hr.)</a:t>
                      </a:r>
                    </a:p>
                    <a:p>
                      <a:pPr marL="285750" marR="0" lvl="0" indent="-285750" algn="l">
                        <a:lnSpc>
                          <a:spcPct val="100000"/>
                        </a:lnSpc>
                        <a:spcBef>
                          <a:spcPts val="0"/>
                        </a:spcBef>
                        <a:spcAft>
                          <a:spcPts val="600"/>
                        </a:spcAft>
                        <a:buClr>
                          <a:srgbClr val="007DC5"/>
                        </a:buClr>
                        <a:buFont typeface="Wingdings" pitchFamily="2" charset="2"/>
                        <a:buChar char="§"/>
                        <a:tabLst>
                          <a:tab pos="457200" algn="l"/>
                        </a:tabLst>
                      </a:pPr>
                      <a:r>
                        <a:rPr lang="en-US" sz="1800" b="0" dirty="0">
                          <a:solidFill>
                            <a:schemeClr val="tx1"/>
                          </a:solidFill>
                          <a:effectLst/>
                        </a:rPr>
                        <a:t>% of children </a:t>
                      </a:r>
                      <a:r>
                        <a:rPr lang="en-US" sz="1800" b="0" dirty="0" smtClean="0">
                          <a:solidFill>
                            <a:schemeClr val="tx1"/>
                          </a:solidFill>
                          <a:effectLst/>
                        </a:rPr>
                        <a:t>who received </a:t>
                      </a:r>
                      <a:r>
                        <a:rPr lang="en-US" sz="1800" b="0" dirty="0">
                          <a:solidFill>
                            <a:schemeClr val="tx1"/>
                          </a:solidFill>
                          <a:effectLst/>
                        </a:rPr>
                        <a:t>exclusive </a:t>
                      </a:r>
                      <a:r>
                        <a:rPr lang="en-US" sz="1800" b="0" dirty="0" smtClean="0">
                          <a:solidFill>
                            <a:schemeClr val="tx1"/>
                          </a:solidFill>
                          <a:effectLst/>
                        </a:rPr>
                        <a:t>breastfeeding until </a:t>
                      </a:r>
                      <a:r>
                        <a:rPr lang="en-US" sz="1800" b="0" dirty="0">
                          <a:solidFill>
                            <a:schemeClr val="tx1"/>
                          </a:solidFill>
                          <a:effectLst/>
                        </a:rPr>
                        <a:t>6 months</a:t>
                      </a:r>
                    </a:p>
                    <a:p>
                      <a:pPr marL="285750" marR="0" lvl="0" indent="-285750" algn="l">
                        <a:lnSpc>
                          <a:spcPct val="100000"/>
                        </a:lnSpc>
                        <a:spcBef>
                          <a:spcPts val="0"/>
                        </a:spcBef>
                        <a:spcAft>
                          <a:spcPts val="600"/>
                        </a:spcAft>
                        <a:buClr>
                          <a:srgbClr val="007DC5"/>
                        </a:buClr>
                        <a:buFont typeface="Wingdings" pitchFamily="2" charset="2"/>
                        <a:buChar char="§"/>
                        <a:tabLst>
                          <a:tab pos="457200" algn="l"/>
                        </a:tabLst>
                      </a:pPr>
                      <a:r>
                        <a:rPr lang="en-US" sz="1800" b="0" dirty="0">
                          <a:solidFill>
                            <a:schemeClr val="tx1"/>
                          </a:solidFill>
                          <a:effectLst/>
                        </a:rPr>
                        <a:t>% of children who received </a:t>
                      </a:r>
                      <a:r>
                        <a:rPr lang="en-US" sz="1800" b="0" dirty="0" smtClean="0">
                          <a:solidFill>
                            <a:schemeClr val="tx1"/>
                          </a:solidFill>
                          <a:effectLst/>
                        </a:rPr>
                        <a:t>paediatric </a:t>
                      </a:r>
                      <a:r>
                        <a:rPr lang="en-US" sz="1800" b="0" dirty="0">
                          <a:solidFill>
                            <a:schemeClr val="tx1"/>
                          </a:solidFill>
                          <a:effectLst/>
                        </a:rPr>
                        <a:t>iron </a:t>
                      </a:r>
                      <a:r>
                        <a:rPr lang="en-US" sz="1800" b="0" dirty="0" smtClean="0">
                          <a:solidFill>
                            <a:schemeClr val="tx1"/>
                          </a:solidFill>
                          <a:effectLst/>
                        </a:rPr>
                        <a:t>supplement/Vit</a:t>
                      </a:r>
                      <a:r>
                        <a:rPr lang="en-US" sz="1800" b="0" dirty="0">
                          <a:solidFill>
                            <a:schemeClr val="tx1"/>
                          </a:solidFill>
                          <a:effectLst/>
                        </a:rPr>
                        <a:t>. A</a:t>
                      </a:r>
                    </a:p>
                    <a:p>
                      <a:pPr marL="285750" marR="0" lvl="0" indent="-285750" algn="l">
                        <a:lnSpc>
                          <a:spcPct val="100000"/>
                        </a:lnSpc>
                        <a:spcBef>
                          <a:spcPts val="0"/>
                        </a:spcBef>
                        <a:spcAft>
                          <a:spcPts val="600"/>
                        </a:spcAft>
                        <a:buClr>
                          <a:srgbClr val="007DC5"/>
                        </a:buClr>
                        <a:buFont typeface="Wingdings" pitchFamily="2" charset="2"/>
                        <a:buChar char="§"/>
                        <a:tabLst>
                          <a:tab pos="457200" algn="l"/>
                        </a:tabLst>
                      </a:pPr>
                      <a:r>
                        <a:rPr lang="en-US" sz="1800" b="0" dirty="0">
                          <a:solidFill>
                            <a:schemeClr val="tx1"/>
                          </a:solidFill>
                          <a:effectLst/>
                        </a:rPr>
                        <a:t>% of </a:t>
                      </a:r>
                      <a:r>
                        <a:rPr lang="en-US" sz="1800" b="0" dirty="0" smtClean="0">
                          <a:solidFill>
                            <a:schemeClr val="tx1"/>
                          </a:solidFill>
                          <a:effectLst/>
                        </a:rPr>
                        <a:t>children who </a:t>
                      </a:r>
                      <a:r>
                        <a:rPr lang="en-US" sz="1800" b="0" dirty="0">
                          <a:solidFill>
                            <a:schemeClr val="tx1"/>
                          </a:solidFill>
                          <a:effectLst/>
                        </a:rPr>
                        <a:t>received deworming drugs</a:t>
                      </a:r>
                    </a:p>
                    <a:p>
                      <a:pPr marL="285750" marR="0" lvl="0" indent="-285750" algn="l">
                        <a:lnSpc>
                          <a:spcPct val="100000"/>
                        </a:lnSpc>
                        <a:spcBef>
                          <a:spcPts val="0"/>
                        </a:spcBef>
                        <a:spcAft>
                          <a:spcPts val="600"/>
                        </a:spcAft>
                        <a:buClr>
                          <a:srgbClr val="007DC5"/>
                        </a:buClr>
                        <a:buFont typeface="Wingdings" pitchFamily="2" charset="2"/>
                        <a:buChar char="§"/>
                        <a:tabLst>
                          <a:tab pos="457200" algn="l"/>
                        </a:tabLst>
                      </a:pPr>
                      <a:r>
                        <a:rPr lang="en-US" sz="1800" b="0" dirty="0">
                          <a:solidFill>
                            <a:schemeClr val="tx1"/>
                          </a:solidFill>
                          <a:effectLst/>
                        </a:rPr>
                        <a:t>% of children </a:t>
                      </a:r>
                      <a:r>
                        <a:rPr lang="en-US" sz="1800" b="0" dirty="0" smtClean="0">
                          <a:solidFill>
                            <a:schemeClr val="tx1"/>
                          </a:solidFill>
                          <a:effectLst/>
                        </a:rPr>
                        <a:t>Grades 3 </a:t>
                      </a:r>
                      <a:r>
                        <a:rPr lang="en-US" sz="1800" b="0" dirty="0">
                          <a:solidFill>
                            <a:schemeClr val="tx1"/>
                          </a:solidFill>
                          <a:effectLst/>
                        </a:rPr>
                        <a:t>&amp; </a:t>
                      </a:r>
                      <a:r>
                        <a:rPr lang="en-US" sz="1800" b="0" dirty="0" smtClean="0">
                          <a:solidFill>
                            <a:schemeClr val="tx1"/>
                          </a:solidFill>
                          <a:effectLst/>
                        </a:rPr>
                        <a:t>4 </a:t>
                      </a:r>
                      <a:r>
                        <a:rPr lang="en-US" sz="1800" b="0" dirty="0">
                          <a:solidFill>
                            <a:schemeClr val="tx1"/>
                          </a:solidFill>
                          <a:effectLst/>
                        </a:rPr>
                        <a:t>who received medical </a:t>
                      </a:r>
                      <a:r>
                        <a:rPr lang="en-US" sz="1800" b="0" dirty="0" smtClean="0">
                          <a:solidFill>
                            <a:schemeClr val="tx1"/>
                          </a:solidFill>
                          <a:effectLst/>
                        </a:rPr>
                        <a:t>check-up</a:t>
                      </a:r>
                      <a:endParaRPr lang="en-US" sz="1800" b="0" dirty="0">
                        <a:solidFill>
                          <a:schemeClr val="tx1"/>
                        </a:solidFill>
                        <a:effectLst/>
                      </a:endParaRPr>
                    </a:p>
                    <a:p>
                      <a:pPr marL="285750" marR="0" lvl="0" indent="-285750" algn="l">
                        <a:lnSpc>
                          <a:spcPct val="100000"/>
                        </a:lnSpc>
                        <a:spcBef>
                          <a:spcPts val="0"/>
                        </a:spcBef>
                        <a:spcAft>
                          <a:spcPts val="600"/>
                        </a:spcAft>
                        <a:buClr>
                          <a:srgbClr val="007DC5"/>
                        </a:buClr>
                        <a:buFont typeface="Wingdings" pitchFamily="2" charset="2"/>
                        <a:buChar char="§"/>
                        <a:tabLst>
                          <a:tab pos="457200" algn="l"/>
                        </a:tabLst>
                      </a:pPr>
                      <a:r>
                        <a:rPr lang="en-US" sz="1800" b="0" dirty="0">
                          <a:solidFill>
                            <a:schemeClr val="tx1"/>
                          </a:solidFill>
                          <a:effectLst/>
                        </a:rPr>
                        <a:t>% </a:t>
                      </a:r>
                      <a:r>
                        <a:rPr lang="en-US" sz="1800" b="0" dirty="0" smtClean="0">
                          <a:solidFill>
                            <a:schemeClr val="tx1"/>
                          </a:solidFill>
                          <a:effectLst/>
                        </a:rPr>
                        <a:t>of </a:t>
                      </a:r>
                      <a:r>
                        <a:rPr lang="en-US" sz="1800" b="0" dirty="0">
                          <a:solidFill>
                            <a:schemeClr val="tx1"/>
                          </a:solidFill>
                          <a:effectLst/>
                        </a:rPr>
                        <a:t>doctors &amp; nurses </a:t>
                      </a:r>
                      <a:r>
                        <a:rPr lang="en-US" sz="1800" b="0" dirty="0" smtClean="0">
                          <a:solidFill>
                            <a:schemeClr val="tx1"/>
                          </a:solidFill>
                          <a:effectLst/>
                        </a:rPr>
                        <a:t>sensitised</a:t>
                      </a:r>
                      <a:r>
                        <a:rPr lang="en-US" sz="1800" b="0" dirty="0">
                          <a:solidFill>
                            <a:schemeClr val="tx1"/>
                          </a:solidFill>
                          <a:effectLst/>
                        </a:rPr>
                        <a:t>/ trained </a:t>
                      </a:r>
                      <a:r>
                        <a:rPr lang="en-US" sz="1800" b="0" dirty="0" smtClean="0">
                          <a:solidFill>
                            <a:schemeClr val="tx1"/>
                          </a:solidFill>
                          <a:effectLst/>
                        </a:rPr>
                        <a:t>on STGs</a:t>
                      </a:r>
                      <a:endParaRPr lang="en-US" sz="1800" b="0" dirty="0">
                        <a:solidFill>
                          <a:schemeClr val="tx1"/>
                        </a:solidFill>
                        <a:effectLst/>
                        <a:latin typeface="Calibri"/>
                        <a:ea typeface="Calibri"/>
                        <a:cs typeface="Times New Roman"/>
                      </a:endParaRPr>
                    </a:p>
                  </a:txBody>
                  <a:tcPr marL="67769" marR="67769" marT="9412" marB="0">
                    <a:solidFill>
                      <a:schemeClr val="accent1">
                        <a:lumMod val="20000"/>
                        <a:lumOff val="80000"/>
                      </a:schemeClr>
                    </a:solidFill>
                  </a:tcPr>
                </a:tc>
              </a:tr>
            </a:tbl>
          </a:graphicData>
        </a:graphic>
      </p:graphicFrame>
    </p:spTree>
    <p:extLst>
      <p:ext uri="{BB962C8B-B14F-4D97-AF65-F5344CB8AC3E}">
        <p14:creationId xmlns:p14="http://schemas.microsoft.com/office/powerpoint/2010/main" val="25785833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spcAft>
                <a:spcPts val="600"/>
              </a:spcAft>
            </a:pPr>
            <a:r>
              <a:rPr lang="en-US" dirty="0" smtClean="0"/>
              <a:t>An </a:t>
            </a:r>
            <a:r>
              <a:rPr lang="en-US" dirty="0" smtClean="0"/>
              <a:t>illustration (</a:t>
            </a:r>
            <a:r>
              <a:rPr lang="en-US" dirty="0" smtClean="0"/>
              <a:t>contd.)</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385297099"/>
              </p:ext>
            </p:extLst>
          </p:nvPr>
        </p:nvGraphicFramePr>
        <p:xfrm>
          <a:off x="179512" y="1556792"/>
          <a:ext cx="8784976" cy="4896543"/>
        </p:xfrm>
        <a:graphic>
          <a:graphicData uri="http://schemas.openxmlformats.org/drawingml/2006/table">
            <a:tbl>
              <a:tblPr firstRow="1" firstCol="1" bandRow="1">
                <a:tableStyleId>{5C22544A-7EE6-4342-B048-85BDC9FD1C3A}</a:tableStyleId>
              </a:tblPr>
              <a:tblGrid>
                <a:gridCol w="4739263"/>
                <a:gridCol w="4045713"/>
              </a:tblGrid>
              <a:tr h="4896543">
                <a:tc>
                  <a:txBody>
                    <a:bodyPr/>
                    <a:lstStyle/>
                    <a:p>
                      <a:pPr marL="342900" marR="0" lvl="0" indent="-342900" algn="l">
                        <a:lnSpc>
                          <a:spcPct val="100000"/>
                        </a:lnSpc>
                        <a:spcBef>
                          <a:spcPts val="0"/>
                        </a:spcBef>
                        <a:spcAft>
                          <a:spcPts val="600"/>
                        </a:spcAft>
                        <a:buFont typeface="+mj-lt"/>
                        <a:buAutoNum type="arabicPeriod"/>
                        <a:tabLst>
                          <a:tab pos="457200" algn="l"/>
                        </a:tabLst>
                      </a:pPr>
                      <a:r>
                        <a:rPr lang="en-US" sz="2000" dirty="0">
                          <a:solidFill>
                            <a:schemeClr val="tx1"/>
                          </a:solidFill>
                          <a:effectLst/>
                        </a:rPr>
                        <a:t>Increased effectiveness &amp; </a:t>
                      </a:r>
                      <a:r>
                        <a:rPr lang="en-US" sz="2000" dirty="0" smtClean="0">
                          <a:solidFill>
                            <a:schemeClr val="tx1"/>
                          </a:solidFill>
                          <a:effectLst/>
                        </a:rPr>
                        <a:t>utilisation </a:t>
                      </a:r>
                      <a:r>
                        <a:rPr lang="en-US" sz="2000" dirty="0">
                          <a:solidFill>
                            <a:schemeClr val="tx1"/>
                          </a:solidFill>
                          <a:effectLst/>
                        </a:rPr>
                        <a:t>of ICDS </a:t>
                      </a:r>
                      <a:r>
                        <a:rPr lang="en-US" sz="2000" dirty="0" err="1" smtClean="0">
                          <a:solidFill>
                            <a:schemeClr val="tx1"/>
                          </a:solidFill>
                          <a:effectLst/>
                        </a:rPr>
                        <a:t>programme</a:t>
                      </a:r>
                      <a:r>
                        <a:rPr lang="en-US" sz="2000" dirty="0" smtClean="0">
                          <a:solidFill>
                            <a:schemeClr val="tx1"/>
                          </a:solidFill>
                          <a:effectLst/>
                        </a:rPr>
                        <a:t> </a:t>
                      </a:r>
                    </a:p>
                    <a:p>
                      <a:pPr marL="0" marR="0" algn="l">
                        <a:lnSpc>
                          <a:spcPct val="100000"/>
                        </a:lnSpc>
                        <a:spcBef>
                          <a:spcPts val="0"/>
                        </a:spcBef>
                        <a:spcAft>
                          <a:spcPts val="600"/>
                        </a:spcAft>
                      </a:pPr>
                      <a:r>
                        <a:rPr lang="en-US" sz="2000" b="1" u="none" dirty="0" smtClean="0">
                          <a:solidFill>
                            <a:schemeClr val="tx1"/>
                          </a:solidFill>
                          <a:effectLst/>
                        </a:rPr>
                        <a:t> </a:t>
                      </a:r>
                      <a:r>
                        <a:rPr lang="en-US" sz="2000" b="1" u="none" dirty="0">
                          <a:solidFill>
                            <a:schemeClr val="tx1"/>
                          </a:solidFill>
                          <a:effectLst/>
                        </a:rPr>
                        <a:t>Activities </a:t>
                      </a:r>
                    </a:p>
                    <a:p>
                      <a:pPr marL="682625" marR="0" lvl="0" indent="-342900" algn="l">
                        <a:lnSpc>
                          <a:spcPct val="100000"/>
                        </a:lnSpc>
                        <a:spcBef>
                          <a:spcPts val="0"/>
                        </a:spcBef>
                        <a:spcAft>
                          <a:spcPts val="600"/>
                        </a:spcAft>
                        <a:buClr>
                          <a:srgbClr val="007DC5"/>
                        </a:buClr>
                        <a:buFont typeface="Wingdings" pitchFamily="2" charset="2"/>
                        <a:buChar char="§"/>
                        <a:tabLst>
                          <a:tab pos="627063" algn="l"/>
                        </a:tabLst>
                      </a:pPr>
                      <a:r>
                        <a:rPr lang="en-US" sz="2000" b="0" dirty="0">
                          <a:solidFill>
                            <a:schemeClr val="tx1"/>
                          </a:solidFill>
                          <a:effectLst/>
                        </a:rPr>
                        <a:t>Monthly meetings with </a:t>
                      </a:r>
                      <a:r>
                        <a:rPr lang="en-US" sz="2000" b="0" dirty="0" smtClean="0">
                          <a:solidFill>
                            <a:schemeClr val="tx1"/>
                          </a:solidFill>
                          <a:effectLst/>
                        </a:rPr>
                        <a:t>ICDS </a:t>
                      </a:r>
                      <a:endParaRPr lang="en-US" sz="2000" b="0" dirty="0">
                        <a:solidFill>
                          <a:schemeClr val="tx1"/>
                        </a:solidFill>
                        <a:effectLst/>
                      </a:endParaRPr>
                    </a:p>
                    <a:p>
                      <a:pPr marL="682625" marR="0" lvl="0" indent="-342900" algn="l">
                        <a:lnSpc>
                          <a:spcPct val="100000"/>
                        </a:lnSpc>
                        <a:spcBef>
                          <a:spcPts val="0"/>
                        </a:spcBef>
                        <a:spcAft>
                          <a:spcPts val="600"/>
                        </a:spcAft>
                        <a:buClr>
                          <a:srgbClr val="007DC5"/>
                        </a:buClr>
                        <a:buFont typeface="Wingdings" pitchFamily="2" charset="2"/>
                        <a:buChar char="§"/>
                        <a:tabLst>
                          <a:tab pos="627063" algn="l"/>
                        </a:tabLst>
                      </a:pPr>
                      <a:r>
                        <a:rPr lang="en-US" sz="2000" b="0" dirty="0">
                          <a:solidFill>
                            <a:schemeClr val="tx1"/>
                          </a:solidFill>
                          <a:effectLst/>
                        </a:rPr>
                        <a:t>Social </a:t>
                      </a:r>
                      <a:r>
                        <a:rPr lang="en-US" sz="2000" b="0" dirty="0" smtClean="0">
                          <a:solidFill>
                            <a:schemeClr val="tx1"/>
                          </a:solidFill>
                          <a:effectLst/>
                        </a:rPr>
                        <a:t>mobilisation activities </a:t>
                      </a:r>
                      <a:r>
                        <a:rPr lang="en-US" sz="2000" b="0" dirty="0">
                          <a:solidFill>
                            <a:schemeClr val="tx1"/>
                          </a:solidFill>
                          <a:effectLst/>
                        </a:rPr>
                        <a:t>– </a:t>
                      </a:r>
                      <a:r>
                        <a:rPr lang="en-US" sz="2000" b="0" dirty="0" smtClean="0">
                          <a:solidFill>
                            <a:schemeClr val="tx1"/>
                          </a:solidFill>
                          <a:effectLst/>
                        </a:rPr>
                        <a:t>community-level </a:t>
                      </a:r>
                      <a:r>
                        <a:rPr lang="en-US" sz="2000" b="0" dirty="0">
                          <a:solidFill>
                            <a:schemeClr val="tx1"/>
                          </a:solidFill>
                          <a:effectLst/>
                        </a:rPr>
                        <a:t>meetings, cultural </a:t>
                      </a:r>
                      <a:r>
                        <a:rPr lang="en-US" sz="2000" b="0" dirty="0" smtClean="0">
                          <a:solidFill>
                            <a:schemeClr val="tx1"/>
                          </a:solidFill>
                          <a:effectLst/>
                        </a:rPr>
                        <a:t>programmes</a:t>
                      </a:r>
                      <a:endParaRPr lang="en-US" sz="2000" b="0" dirty="0">
                        <a:solidFill>
                          <a:schemeClr val="tx1"/>
                        </a:solidFill>
                        <a:effectLst/>
                      </a:endParaRPr>
                    </a:p>
                    <a:p>
                      <a:pPr marL="682625" marR="0" lvl="0" indent="-342900" algn="l">
                        <a:lnSpc>
                          <a:spcPct val="100000"/>
                        </a:lnSpc>
                        <a:spcBef>
                          <a:spcPts val="0"/>
                        </a:spcBef>
                        <a:spcAft>
                          <a:spcPts val="600"/>
                        </a:spcAft>
                        <a:buClr>
                          <a:srgbClr val="007DC5"/>
                        </a:buClr>
                        <a:buFont typeface="Wingdings" pitchFamily="2" charset="2"/>
                        <a:buChar char="§"/>
                        <a:tabLst>
                          <a:tab pos="627063" algn="l"/>
                        </a:tabLst>
                      </a:pPr>
                      <a:r>
                        <a:rPr lang="en-US" sz="2000" b="0" dirty="0">
                          <a:solidFill>
                            <a:schemeClr val="tx1"/>
                          </a:solidFill>
                          <a:effectLst/>
                        </a:rPr>
                        <a:t>Strengthening </a:t>
                      </a:r>
                      <a:r>
                        <a:rPr lang="en-US" sz="2000" b="0" dirty="0" smtClean="0">
                          <a:solidFill>
                            <a:schemeClr val="tx1"/>
                          </a:solidFill>
                          <a:effectLst/>
                        </a:rPr>
                        <a:t>of community-led processes – village-level </a:t>
                      </a:r>
                      <a:r>
                        <a:rPr lang="en-US" sz="2000" b="0" dirty="0">
                          <a:solidFill>
                            <a:schemeClr val="tx1"/>
                          </a:solidFill>
                          <a:effectLst/>
                        </a:rPr>
                        <a:t>meetings, </a:t>
                      </a:r>
                      <a:r>
                        <a:rPr lang="en-US" sz="2000" b="0" dirty="0" smtClean="0">
                          <a:solidFill>
                            <a:schemeClr val="tx1"/>
                          </a:solidFill>
                          <a:effectLst/>
                        </a:rPr>
                        <a:t>monitoring and </a:t>
                      </a:r>
                      <a:r>
                        <a:rPr lang="en-US" sz="2000" b="0" dirty="0">
                          <a:solidFill>
                            <a:schemeClr val="tx1"/>
                          </a:solidFill>
                          <a:effectLst/>
                        </a:rPr>
                        <a:t>support to AWC</a:t>
                      </a:r>
                    </a:p>
                    <a:p>
                      <a:pPr marL="682625" marR="0" lvl="0" indent="-342900" algn="l">
                        <a:lnSpc>
                          <a:spcPct val="100000"/>
                        </a:lnSpc>
                        <a:spcBef>
                          <a:spcPts val="0"/>
                        </a:spcBef>
                        <a:spcAft>
                          <a:spcPts val="600"/>
                        </a:spcAft>
                        <a:buClr>
                          <a:srgbClr val="007DC5"/>
                        </a:buClr>
                        <a:buFont typeface="Wingdings" pitchFamily="2" charset="2"/>
                        <a:buChar char="§"/>
                        <a:tabLst>
                          <a:tab pos="627063" algn="l"/>
                        </a:tabLst>
                      </a:pPr>
                      <a:r>
                        <a:rPr lang="en-US" sz="2000" b="0" dirty="0">
                          <a:solidFill>
                            <a:schemeClr val="tx1"/>
                          </a:solidFill>
                          <a:effectLst/>
                        </a:rPr>
                        <a:t>Training of ICDS </a:t>
                      </a:r>
                      <a:r>
                        <a:rPr lang="en-US" sz="2000" b="0" dirty="0" smtClean="0">
                          <a:solidFill>
                            <a:schemeClr val="tx1"/>
                          </a:solidFill>
                          <a:effectLst/>
                        </a:rPr>
                        <a:t>and health </a:t>
                      </a:r>
                      <a:r>
                        <a:rPr lang="en-US" sz="2000" b="0" dirty="0">
                          <a:solidFill>
                            <a:schemeClr val="tx1"/>
                          </a:solidFill>
                          <a:effectLst/>
                        </a:rPr>
                        <a:t>outreach workers</a:t>
                      </a:r>
                    </a:p>
                    <a:p>
                      <a:pPr marL="682625" marR="0" lvl="0" indent="-342900" algn="l">
                        <a:lnSpc>
                          <a:spcPct val="100000"/>
                        </a:lnSpc>
                        <a:spcBef>
                          <a:spcPts val="0"/>
                        </a:spcBef>
                        <a:spcAft>
                          <a:spcPts val="600"/>
                        </a:spcAft>
                        <a:buClr>
                          <a:srgbClr val="007DC5"/>
                        </a:buClr>
                        <a:buFont typeface="Wingdings" pitchFamily="2" charset="2"/>
                        <a:buChar char="§"/>
                        <a:tabLst>
                          <a:tab pos="627063" algn="l"/>
                        </a:tabLst>
                      </a:pPr>
                      <a:r>
                        <a:rPr lang="en-US" sz="2000" b="0" dirty="0">
                          <a:solidFill>
                            <a:schemeClr val="tx1"/>
                          </a:solidFill>
                          <a:effectLst/>
                        </a:rPr>
                        <a:t>Referral of </a:t>
                      </a:r>
                      <a:r>
                        <a:rPr lang="en-US" sz="2000" b="0" dirty="0" smtClean="0">
                          <a:solidFill>
                            <a:schemeClr val="tx1"/>
                          </a:solidFill>
                          <a:effectLst/>
                        </a:rPr>
                        <a:t>Grade </a:t>
                      </a:r>
                      <a:r>
                        <a:rPr lang="en-US" sz="2000" b="0" dirty="0">
                          <a:solidFill>
                            <a:schemeClr val="tx1"/>
                          </a:solidFill>
                          <a:effectLst/>
                        </a:rPr>
                        <a:t>3 </a:t>
                      </a:r>
                      <a:r>
                        <a:rPr lang="en-US" sz="2000" b="0" dirty="0" smtClean="0">
                          <a:solidFill>
                            <a:schemeClr val="tx1"/>
                          </a:solidFill>
                          <a:effectLst/>
                        </a:rPr>
                        <a:t>and </a:t>
                      </a:r>
                      <a:r>
                        <a:rPr lang="en-US" sz="2000" b="0" dirty="0">
                          <a:solidFill>
                            <a:schemeClr val="tx1"/>
                          </a:solidFill>
                          <a:effectLst/>
                        </a:rPr>
                        <a:t>4 children</a:t>
                      </a:r>
                      <a:endParaRPr lang="en-US" sz="2000" b="0" dirty="0">
                        <a:solidFill>
                          <a:schemeClr val="tx1"/>
                        </a:solidFill>
                        <a:effectLst/>
                        <a:latin typeface="Calibri"/>
                        <a:ea typeface="Calibri"/>
                        <a:cs typeface="Times New Roman"/>
                      </a:endParaRPr>
                    </a:p>
                  </a:txBody>
                  <a:tcPr marL="68580" marR="68580" marT="9525" marB="0">
                    <a:solidFill>
                      <a:schemeClr val="accent1">
                        <a:lumMod val="20000"/>
                        <a:lumOff val="80000"/>
                      </a:schemeClr>
                    </a:solidFill>
                  </a:tcPr>
                </a:tc>
                <a:tc>
                  <a:txBody>
                    <a:bodyPr/>
                    <a:lstStyle/>
                    <a:p>
                      <a:pPr marL="0" marR="0" algn="l">
                        <a:lnSpc>
                          <a:spcPct val="100000"/>
                        </a:lnSpc>
                        <a:spcBef>
                          <a:spcPts val="0"/>
                        </a:spcBef>
                        <a:spcAft>
                          <a:spcPts val="600"/>
                        </a:spcAft>
                      </a:pPr>
                      <a:r>
                        <a:rPr lang="en-US" sz="2000" b="1" dirty="0">
                          <a:solidFill>
                            <a:schemeClr val="tx1"/>
                          </a:solidFill>
                          <a:effectLst/>
                        </a:rPr>
                        <a:t>Process </a:t>
                      </a:r>
                      <a:r>
                        <a:rPr lang="en-US" sz="2000" b="1" dirty="0" smtClean="0">
                          <a:solidFill>
                            <a:schemeClr val="tx1"/>
                          </a:solidFill>
                          <a:effectLst/>
                        </a:rPr>
                        <a:t>indicators</a:t>
                      </a:r>
                      <a:endParaRPr lang="en-US" sz="2000" b="1" dirty="0">
                        <a:solidFill>
                          <a:schemeClr val="tx1"/>
                        </a:solidFill>
                        <a:effectLst/>
                      </a:endParaRPr>
                    </a:p>
                    <a:p>
                      <a:pPr marL="342900" marR="0" indent="-342900" algn="l">
                        <a:lnSpc>
                          <a:spcPct val="100000"/>
                        </a:lnSpc>
                        <a:spcBef>
                          <a:spcPts val="0"/>
                        </a:spcBef>
                        <a:spcAft>
                          <a:spcPts val="600"/>
                        </a:spcAft>
                        <a:buClr>
                          <a:srgbClr val="007DC5"/>
                        </a:buClr>
                        <a:buFont typeface="Wingdings" pitchFamily="2" charset="2"/>
                        <a:buChar char="§"/>
                      </a:pPr>
                      <a:r>
                        <a:rPr lang="en-US" sz="2000" b="0" dirty="0" smtClean="0">
                          <a:solidFill>
                            <a:schemeClr val="tx1"/>
                          </a:solidFill>
                          <a:effectLst/>
                        </a:rPr>
                        <a:t>No</a:t>
                      </a:r>
                      <a:r>
                        <a:rPr lang="en-US" sz="2000" b="0" dirty="0" smtClean="0">
                          <a:solidFill>
                            <a:schemeClr val="tx1"/>
                          </a:solidFill>
                          <a:effectLst/>
                        </a:rPr>
                        <a:t>. </a:t>
                      </a:r>
                      <a:r>
                        <a:rPr lang="en-US" sz="2000" b="0" dirty="0">
                          <a:solidFill>
                            <a:schemeClr val="tx1"/>
                          </a:solidFill>
                          <a:effectLst/>
                        </a:rPr>
                        <a:t>of </a:t>
                      </a:r>
                      <a:r>
                        <a:rPr lang="en-US" sz="2000" b="0" dirty="0" smtClean="0">
                          <a:solidFill>
                            <a:schemeClr val="tx1"/>
                          </a:solidFill>
                          <a:effectLst/>
                        </a:rPr>
                        <a:t>meetings </a:t>
                      </a:r>
                      <a:r>
                        <a:rPr lang="en-US" sz="2000" b="0" dirty="0">
                          <a:solidFill>
                            <a:schemeClr val="tx1"/>
                          </a:solidFill>
                          <a:effectLst/>
                        </a:rPr>
                        <a:t>held </a:t>
                      </a:r>
                      <a:r>
                        <a:rPr lang="en-US" sz="2000" b="0" dirty="0" smtClean="0">
                          <a:solidFill>
                            <a:schemeClr val="tx1"/>
                          </a:solidFill>
                          <a:effectLst/>
                        </a:rPr>
                        <a:t>and no. </a:t>
                      </a:r>
                      <a:r>
                        <a:rPr lang="en-US" sz="2000" b="0" dirty="0">
                          <a:solidFill>
                            <a:schemeClr val="tx1"/>
                          </a:solidFill>
                          <a:effectLst/>
                        </a:rPr>
                        <a:t>of </a:t>
                      </a:r>
                      <a:r>
                        <a:rPr lang="en-US" sz="2000" b="0" dirty="0" smtClean="0">
                          <a:solidFill>
                            <a:schemeClr val="tx1"/>
                          </a:solidFill>
                          <a:effectLst/>
                        </a:rPr>
                        <a:t>follow-ups taken</a:t>
                      </a:r>
                      <a:endParaRPr lang="en-US" sz="2000" b="0" dirty="0">
                        <a:solidFill>
                          <a:schemeClr val="tx1"/>
                        </a:solidFill>
                        <a:effectLst/>
                      </a:endParaRPr>
                    </a:p>
                    <a:p>
                      <a:pPr marL="342900" marR="0" lvl="0" indent="-342900" algn="l">
                        <a:lnSpc>
                          <a:spcPct val="100000"/>
                        </a:lnSpc>
                        <a:spcBef>
                          <a:spcPts val="0"/>
                        </a:spcBef>
                        <a:spcAft>
                          <a:spcPts val="600"/>
                        </a:spcAft>
                        <a:buClr>
                          <a:srgbClr val="007DC5"/>
                        </a:buClr>
                        <a:buFont typeface="Wingdings" pitchFamily="2" charset="2"/>
                        <a:buChar char="§"/>
                        <a:tabLst>
                          <a:tab pos="457200" algn="l"/>
                        </a:tabLst>
                      </a:pPr>
                      <a:r>
                        <a:rPr lang="en-US" sz="2000" b="0" dirty="0">
                          <a:solidFill>
                            <a:schemeClr val="tx1"/>
                          </a:solidFill>
                          <a:effectLst/>
                        </a:rPr>
                        <a:t>No</a:t>
                      </a:r>
                      <a:r>
                        <a:rPr lang="en-US" sz="2000" b="0" dirty="0" smtClean="0">
                          <a:solidFill>
                            <a:schemeClr val="tx1"/>
                          </a:solidFill>
                          <a:effectLst/>
                        </a:rPr>
                        <a:t>., </a:t>
                      </a:r>
                      <a:r>
                        <a:rPr lang="en-US" sz="2000" b="0" dirty="0">
                          <a:solidFill>
                            <a:schemeClr val="tx1"/>
                          </a:solidFill>
                          <a:effectLst/>
                        </a:rPr>
                        <a:t>type, </a:t>
                      </a:r>
                      <a:r>
                        <a:rPr lang="en-US" sz="2000" b="0" dirty="0" smtClean="0">
                          <a:solidFill>
                            <a:schemeClr val="tx1"/>
                          </a:solidFill>
                          <a:effectLst/>
                        </a:rPr>
                        <a:t>frequency, </a:t>
                      </a:r>
                      <a:r>
                        <a:rPr lang="en-US" sz="2000" b="0" dirty="0">
                          <a:solidFill>
                            <a:schemeClr val="tx1"/>
                          </a:solidFill>
                          <a:effectLst/>
                        </a:rPr>
                        <a:t>and location of BCC activities </a:t>
                      </a:r>
                      <a:r>
                        <a:rPr lang="en-US" sz="2000" b="0" dirty="0" smtClean="0">
                          <a:solidFill>
                            <a:schemeClr val="tx1"/>
                          </a:solidFill>
                          <a:effectLst/>
                        </a:rPr>
                        <a:t>undertaken</a:t>
                      </a:r>
                      <a:endParaRPr lang="en-US" sz="2000" b="0" dirty="0">
                        <a:solidFill>
                          <a:schemeClr val="tx1"/>
                        </a:solidFill>
                        <a:effectLst/>
                      </a:endParaRPr>
                    </a:p>
                    <a:p>
                      <a:pPr marL="342900" marR="0" lvl="0" indent="-342900" algn="l">
                        <a:lnSpc>
                          <a:spcPct val="100000"/>
                        </a:lnSpc>
                        <a:spcBef>
                          <a:spcPts val="0"/>
                        </a:spcBef>
                        <a:spcAft>
                          <a:spcPts val="600"/>
                        </a:spcAft>
                        <a:buClr>
                          <a:srgbClr val="007DC5"/>
                        </a:buClr>
                        <a:buFont typeface="Wingdings" pitchFamily="2" charset="2"/>
                        <a:buChar char="§"/>
                        <a:tabLst>
                          <a:tab pos="457200" algn="l"/>
                        </a:tabLst>
                      </a:pPr>
                      <a:r>
                        <a:rPr lang="en-US" sz="2000" b="0" dirty="0" smtClean="0">
                          <a:solidFill>
                            <a:schemeClr val="tx1"/>
                          </a:solidFill>
                          <a:effectLst/>
                        </a:rPr>
                        <a:t>No. </a:t>
                      </a:r>
                      <a:r>
                        <a:rPr lang="en-US" sz="2000" b="0" dirty="0">
                          <a:solidFill>
                            <a:schemeClr val="tx1"/>
                          </a:solidFill>
                          <a:effectLst/>
                        </a:rPr>
                        <a:t>of </a:t>
                      </a:r>
                      <a:r>
                        <a:rPr lang="en-US" sz="2000" b="0" dirty="0" smtClean="0">
                          <a:solidFill>
                            <a:schemeClr val="tx1"/>
                          </a:solidFill>
                          <a:effectLst/>
                        </a:rPr>
                        <a:t>VHSC/Mothers Groups </a:t>
                      </a:r>
                      <a:r>
                        <a:rPr lang="en-US" sz="2000" b="0" dirty="0">
                          <a:solidFill>
                            <a:schemeClr val="tx1"/>
                          </a:solidFill>
                          <a:effectLst/>
                        </a:rPr>
                        <a:t>formed, meetings, issues taken, </a:t>
                      </a:r>
                      <a:r>
                        <a:rPr lang="en-US" sz="2000" b="0" dirty="0" smtClean="0">
                          <a:solidFill>
                            <a:schemeClr val="tx1"/>
                          </a:solidFill>
                          <a:effectLst/>
                        </a:rPr>
                        <a:t>household visits made</a:t>
                      </a:r>
                      <a:endParaRPr lang="en-US" sz="2000" b="0" dirty="0">
                        <a:solidFill>
                          <a:schemeClr val="tx1"/>
                        </a:solidFill>
                        <a:effectLst/>
                      </a:endParaRPr>
                    </a:p>
                    <a:p>
                      <a:pPr marL="342900" marR="0" lvl="0" indent="-342900" algn="l">
                        <a:lnSpc>
                          <a:spcPct val="100000"/>
                        </a:lnSpc>
                        <a:spcBef>
                          <a:spcPts val="0"/>
                        </a:spcBef>
                        <a:spcAft>
                          <a:spcPts val="600"/>
                        </a:spcAft>
                        <a:buClr>
                          <a:srgbClr val="007DC5"/>
                        </a:buClr>
                        <a:buFont typeface="Wingdings" pitchFamily="2" charset="2"/>
                        <a:buChar char="§"/>
                        <a:tabLst>
                          <a:tab pos="457200" algn="l"/>
                        </a:tabLst>
                      </a:pPr>
                      <a:r>
                        <a:rPr lang="en-US" sz="2000" b="0" dirty="0">
                          <a:solidFill>
                            <a:schemeClr val="tx1"/>
                          </a:solidFill>
                          <a:effectLst/>
                        </a:rPr>
                        <a:t>No. </a:t>
                      </a:r>
                      <a:r>
                        <a:rPr lang="en-US" sz="2000" b="0" dirty="0" smtClean="0">
                          <a:solidFill>
                            <a:schemeClr val="tx1"/>
                          </a:solidFill>
                          <a:effectLst/>
                        </a:rPr>
                        <a:t>and types </a:t>
                      </a:r>
                      <a:r>
                        <a:rPr lang="en-US" sz="2000" b="0" dirty="0">
                          <a:solidFill>
                            <a:schemeClr val="tx1"/>
                          </a:solidFill>
                          <a:effectLst/>
                        </a:rPr>
                        <a:t>of trainings </a:t>
                      </a:r>
                      <a:r>
                        <a:rPr lang="en-US" sz="2000" b="0" dirty="0" smtClean="0">
                          <a:solidFill>
                            <a:schemeClr val="tx1"/>
                          </a:solidFill>
                          <a:effectLst/>
                        </a:rPr>
                        <a:t>organised </a:t>
                      </a:r>
                      <a:endParaRPr lang="en-US" sz="2000" b="0" dirty="0">
                        <a:solidFill>
                          <a:schemeClr val="tx1"/>
                        </a:solidFill>
                        <a:effectLst/>
                      </a:endParaRPr>
                    </a:p>
                    <a:p>
                      <a:pPr marL="342900" marR="0" lvl="0" indent="-342900" algn="l">
                        <a:lnSpc>
                          <a:spcPct val="100000"/>
                        </a:lnSpc>
                        <a:spcBef>
                          <a:spcPts val="0"/>
                        </a:spcBef>
                        <a:spcAft>
                          <a:spcPts val="600"/>
                        </a:spcAft>
                        <a:buClr>
                          <a:srgbClr val="007DC5"/>
                        </a:buClr>
                        <a:buFont typeface="Wingdings" pitchFamily="2" charset="2"/>
                        <a:buChar char="§"/>
                        <a:tabLst>
                          <a:tab pos="457200" algn="l"/>
                        </a:tabLst>
                      </a:pPr>
                      <a:r>
                        <a:rPr lang="en-US" sz="2000" b="0" dirty="0">
                          <a:solidFill>
                            <a:schemeClr val="tx1"/>
                          </a:solidFill>
                          <a:effectLst/>
                        </a:rPr>
                        <a:t>No. of cases reported and </a:t>
                      </a:r>
                      <a:r>
                        <a:rPr lang="en-US" sz="2000" b="0" dirty="0" smtClean="0">
                          <a:solidFill>
                            <a:schemeClr val="tx1"/>
                          </a:solidFill>
                          <a:effectLst/>
                        </a:rPr>
                        <a:t>referred</a:t>
                      </a:r>
                      <a:endParaRPr lang="en-US" sz="2000" b="0" dirty="0">
                        <a:solidFill>
                          <a:schemeClr val="tx1"/>
                        </a:solidFill>
                        <a:effectLst/>
                        <a:latin typeface="Calibri"/>
                        <a:ea typeface="Calibri"/>
                        <a:cs typeface="Times New Roman"/>
                      </a:endParaRPr>
                    </a:p>
                  </a:txBody>
                  <a:tcPr marL="68580" marR="68580" marT="9525" marB="0">
                    <a:solidFill>
                      <a:schemeClr val="accent2">
                        <a:lumMod val="20000"/>
                        <a:lumOff val="80000"/>
                      </a:schemeClr>
                    </a:solidFill>
                  </a:tcPr>
                </a:tc>
              </a:tr>
            </a:tbl>
          </a:graphicData>
        </a:graphic>
      </p:graphicFrame>
    </p:spTree>
    <p:extLst>
      <p:ext uri="{BB962C8B-B14F-4D97-AF65-F5344CB8AC3E}">
        <p14:creationId xmlns:p14="http://schemas.microsoft.com/office/powerpoint/2010/main" val="17670437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23528" y="1830412"/>
            <a:ext cx="8407400" cy="4406900"/>
          </a:xfrm>
        </p:spPr>
        <p:txBody>
          <a:bodyPr>
            <a:normAutofit lnSpcReduction="10000"/>
          </a:bodyPr>
          <a:lstStyle/>
          <a:p>
            <a:pPr marL="273050" lvl="1" indent="-228600">
              <a:lnSpc>
                <a:spcPct val="110000"/>
              </a:lnSpc>
              <a:spcBef>
                <a:spcPts val="0"/>
              </a:spcBef>
              <a:spcAft>
                <a:spcPts val="1800"/>
              </a:spcAft>
              <a:buClr>
                <a:srgbClr val="007DC5"/>
              </a:buClr>
              <a:buFont typeface="Wingdings 2" pitchFamily="18" charset="2"/>
              <a:buChar char=""/>
            </a:pPr>
            <a:r>
              <a:rPr lang="en-GB" spc="150" dirty="0" smtClean="0"/>
              <a:t>Defines </a:t>
            </a:r>
            <a:r>
              <a:rPr lang="en-GB" spc="150" dirty="0"/>
              <a:t>the tasks of the monitoring and evaluation </a:t>
            </a:r>
            <a:r>
              <a:rPr lang="en-GB" spc="150" dirty="0" smtClean="0"/>
              <a:t>team</a:t>
            </a:r>
            <a:endParaRPr lang="en-GB" spc="150" dirty="0"/>
          </a:p>
          <a:p>
            <a:pPr marL="273050" lvl="1" indent="-228600">
              <a:lnSpc>
                <a:spcPct val="110000"/>
              </a:lnSpc>
              <a:spcBef>
                <a:spcPts val="0"/>
              </a:spcBef>
              <a:spcAft>
                <a:spcPts val="1800"/>
              </a:spcAft>
              <a:buClr>
                <a:srgbClr val="007DC5"/>
              </a:buClr>
              <a:buFont typeface="Wingdings 2" pitchFamily="18" charset="2"/>
              <a:buChar char=""/>
            </a:pPr>
            <a:r>
              <a:rPr lang="en-GB" spc="150" dirty="0" smtClean="0"/>
              <a:t>Defines </a:t>
            </a:r>
            <a:r>
              <a:rPr lang="en-GB" spc="150" dirty="0"/>
              <a:t>the progress reports to be submitted by various officers allotted different </a:t>
            </a:r>
            <a:r>
              <a:rPr lang="en-GB" spc="150" dirty="0" smtClean="0"/>
              <a:t>tasks, </a:t>
            </a:r>
            <a:r>
              <a:rPr lang="en-GB" spc="150" dirty="0"/>
              <a:t>as well as the officers in charge of the </a:t>
            </a:r>
            <a:r>
              <a:rPr lang="en-GB" spc="150" dirty="0" smtClean="0"/>
              <a:t>DPMU</a:t>
            </a:r>
            <a:endParaRPr lang="en-GB" spc="150" dirty="0" smtClean="0"/>
          </a:p>
          <a:p>
            <a:pPr marL="273050" lvl="1" indent="-228600">
              <a:lnSpc>
                <a:spcPct val="110000"/>
              </a:lnSpc>
              <a:spcBef>
                <a:spcPts val="0"/>
              </a:spcBef>
              <a:spcAft>
                <a:spcPts val="1800"/>
              </a:spcAft>
              <a:buClr>
                <a:srgbClr val="007DC5"/>
              </a:buClr>
              <a:buFont typeface="Wingdings 2" pitchFamily="18" charset="2"/>
              <a:buChar char=""/>
            </a:pPr>
            <a:r>
              <a:rPr lang="en-GB" spc="150" dirty="0" smtClean="0"/>
              <a:t>Forms </a:t>
            </a:r>
            <a:r>
              <a:rPr lang="en-GB" spc="150" dirty="0"/>
              <a:t>the basis of </a:t>
            </a:r>
            <a:r>
              <a:rPr lang="en-GB" spc="150" dirty="0" smtClean="0"/>
              <a:t>interim </a:t>
            </a:r>
            <a:r>
              <a:rPr lang="en-GB" spc="150" dirty="0"/>
              <a:t>and </a:t>
            </a:r>
            <a:r>
              <a:rPr lang="en-GB" spc="150" dirty="0" smtClean="0"/>
              <a:t>end-term </a:t>
            </a:r>
            <a:r>
              <a:rPr lang="en-GB" spc="150" dirty="0" smtClean="0"/>
              <a:t>evaluation</a:t>
            </a:r>
            <a:endParaRPr lang="en-GB" spc="150" dirty="0" smtClean="0"/>
          </a:p>
          <a:p>
            <a:pPr marL="273050" lvl="1" indent="-228600">
              <a:lnSpc>
                <a:spcPct val="110000"/>
              </a:lnSpc>
              <a:spcBef>
                <a:spcPts val="0"/>
              </a:spcBef>
              <a:spcAft>
                <a:spcPts val="1800"/>
              </a:spcAft>
              <a:buClr>
                <a:srgbClr val="007DC5"/>
              </a:buClr>
              <a:buFont typeface="Wingdings 2" pitchFamily="18" charset="2"/>
              <a:buChar char=""/>
            </a:pPr>
            <a:r>
              <a:rPr lang="en-GB" spc="150" dirty="0" smtClean="0"/>
              <a:t>Helps negotiate </a:t>
            </a:r>
            <a:r>
              <a:rPr lang="en-GB" spc="150" dirty="0"/>
              <a:t>for funding with the source of funding and for approval of alterations in approved funding </a:t>
            </a:r>
            <a:r>
              <a:rPr lang="en-GB" spc="150" dirty="0" smtClean="0"/>
              <a:t>patterns</a:t>
            </a:r>
            <a:endParaRPr lang="en-US" spc="150" dirty="0"/>
          </a:p>
          <a:p>
            <a:pPr marL="274320" eaLnBrk="1" fontAlgn="auto" hangingPunct="1">
              <a:spcAft>
                <a:spcPts val="0"/>
              </a:spcAft>
              <a:defRPr/>
            </a:pPr>
            <a:endParaRPr lang="en-US" dirty="0"/>
          </a:p>
        </p:txBody>
      </p:sp>
      <p:sp>
        <p:nvSpPr>
          <p:cNvPr id="3" name="Title 2"/>
          <p:cNvSpPr>
            <a:spLocks noGrp="1"/>
          </p:cNvSpPr>
          <p:nvPr>
            <p:ph type="title"/>
          </p:nvPr>
        </p:nvSpPr>
        <p:spPr/>
        <p:txBody>
          <a:bodyPr/>
          <a:lstStyle/>
          <a:p>
            <a:pPr algn="ctr" eaLnBrk="1" fontAlgn="auto" hangingPunct="1">
              <a:spcAft>
                <a:spcPts val="0"/>
              </a:spcAft>
              <a:defRPr/>
            </a:pPr>
            <a:r>
              <a:rPr lang="en-US" dirty="0" smtClean="0"/>
              <a:t>Uses of logical framework</a:t>
            </a:r>
            <a:endParaRPr lang="en-US" dirty="0"/>
          </a:p>
        </p:txBody>
      </p:sp>
    </p:spTree>
    <p:extLst>
      <p:ext uri="{BB962C8B-B14F-4D97-AF65-F5344CB8AC3E}">
        <p14:creationId xmlns:p14="http://schemas.microsoft.com/office/powerpoint/2010/main" val="335054792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5536" y="1916832"/>
            <a:ext cx="8407400" cy="4406900"/>
          </a:xfrm>
        </p:spPr>
        <p:txBody>
          <a:bodyPr/>
          <a:lstStyle/>
          <a:p>
            <a:pPr eaLnBrk="1" hangingPunct="1">
              <a:spcBef>
                <a:spcPts val="0"/>
              </a:spcBef>
              <a:spcAft>
                <a:spcPts val="1800"/>
              </a:spcAft>
            </a:pPr>
            <a:r>
              <a:rPr lang="en-US" sz="2000" dirty="0"/>
              <a:t>Take examples of previous </a:t>
            </a:r>
            <a:r>
              <a:rPr lang="en-US" sz="2000" dirty="0" smtClean="0"/>
              <a:t>session</a:t>
            </a:r>
            <a:endParaRPr lang="en-US" sz="2000" dirty="0" smtClean="0"/>
          </a:p>
          <a:p>
            <a:pPr eaLnBrk="1" hangingPunct="1">
              <a:spcBef>
                <a:spcPts val="0"/>
              </a:spcBef>
              <a:spcAft>
                <a:spcPts val="1800"/>
              </a:spcAft>
            </a:pPr>
            <a:r>
              <a:rPr lang="en-US" sz="2000" dirty="0" smtClean="0"/>
              <a:t>Express them </a:t>
            </a:r>
            <a:r>
              <a:rPr lang="en-US" sz="2000" dirty="0"/>
              <a:t>as a logical </a:t>
            </a:r>
            <a:r>
              <a:rPr lang="en-US" sz="2000" dirty="0" smtClean="0"/>
              <a:t>framework</a:t>
            </a:r>
            <a:endParaRPr lang="en-US" sz="2000" dirty="0"/>
          </a:p>
          <a:p>
            <a:pPr marL="274320" eaLnBrk="1" fontAlgn="auto" hangingPunct="1">
              <a:spcAft>
                <a:spcPts val="0"/>
              </a:spcAft>
              <a:defRPr/>
            </a:pPr>
            <a:endParaRPr lang="en-US" dirty="0"/>
          </a:p>
        </p:txBody>
      </p:sp>
      <p:sp>
        <p:nvSpPr>
          <p:cNvPr id="3" name="Title 2"/>
          <p:cNvSpPr>
            <a:spLocks noGrp="1"/>
          </p:cNvSpPr>
          <p:nvPr>
            <p:ph type="title"/>
          </p:nvPr>
        </p:nvSpPr>
        <p:spPr/>
        <p:txBody>
          <a:bodyPr/>
          <a:lstStyle/>
          <a:p>
            <a:pPr algn="ctr" eaLnBrk="1" fontAlgn="auto" hangingPunct="1">
              <a:spcAft>
                <a:spcPts val="0"/>
              </a:spcAft>
              <a:defRPr/>
            </a:pPr>
            <a:r>
              <a:rPr lang="en-US" dirty="0"/>
              <a:t>Exercise</a:t>
            </a:r>
          </a:p>
        </p:txBody>
      </p:sp>
    </p:spTree>
    <p:extLst>
      <p:ext uri="{BB962C8B-B14F-4D97-AF65-F5344CB8AC3E}">
        <p14:creationId xmlns:p14="http://schemas.microsoft.com/office/powerpoint/2010/main" val="335054792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460375" y="3948113"/>
            <a:ext cx="6092825" cy="623887"/>
          </a:xfrm>
        </p:spPr>
        <p:txBody>
          <a:bodyPr/>
          <a:lstStyle/>
          <a:p>
            <a:pPr algn="ctr" eaLnBrk="1" fontAlgn="auto" hangingPunct="1">
              <a:spcAft>
                <a:spcPts val="0"/>
              </a:spcAft>
              <a:defRPr/>
            </a:pPr>
            <a:r>
              <a:rPr lang="en-US" sz="2400" dirty="0" smtClean="0"/>
              <a:t>www.healthpolicyproject.com</a:t>
            </a:r>
            <a:endParaRPr lang="en-US" sz="2400" dirty="0"/>
          </a:p>
        </p:txBody>
      </p:sp>
      <p:sp>
        <p:nvSpPr>
          <p:cNvPr id="3" name="Title 2"/>
          <p:cNvSpPr>
            <a:spLocks noGrp="1"/>
          </p:cNvSpPr>
          <p:nvPr>
            <p:ph type="title"/>
          </p:nvPr>
        </p:nvSpPr>
        <p:spPr>
          <a:xfrm>
            <a:off x="457200" y="2119313"/>
            <a:ext cx="6096000" cy="1828800"/>
          </a:xfrm>
        </p:spPr>
        <p:txBody>
          <a:bodyPr/>
          <a:lstStyle/>
          <a:p>
            <a:pPr algn="ctr" eaLnBrk="1" fontAlgn="auto" hangingPunct="1">
              <a:spcAft>
                <a:spcPts val="0"/>
              </a:spcAft>
              <a:defRPr/>
            </a:pPr>
            <a:r>
              <a:rPr lang="en-US" dirty="0" smtClean="0"/>
              <a:t>Thank You!</a:t>
            </a:r>
            <a:endParaRPr lang="en-US" dirty="0"/>
          </a:p>
        </p:txBody>
      </p:sp>
      <p:sp>
        <p:nvSpPr>
          <p:cNvPr id="37892" name="TextBox 3"/>
          <p:cNvSpPr txBox="1">
            <a:spLocks noChangeArrowheads="1"/>
          </p:cNvSpPr>
          <p:nvPr/>
        </p:nvSpPr>
        <p:spPr bwMode="auto">
          <a:xfrm>
            <a:off x="457200" y="5715000"/>
            <a:ext cx="60960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a:defRPr/>
            </a:pPr>
            <a:r>
              <a:rPr lang="en-US" sz="900" dirty="0" smtClean="0">
                <a:solidFill>
                  <a:schemeClr val="bg1"/>
                </a:solidFill>
                <a:latin typeface="+mn-lt"/>
              </a:rPr>
              <a:t>The Health Policy Project is a five-year cooperative agreement funded by the U.S. Agency for International Development (USAID) under Cooperative Agreement No. AID-OAA-A-10-00067, beginning September 30, 2010. It is implemented by Futures Group, the Centre for Development and Population Activities (CEDPA), Futures Institute, Partners in Population and Development Africa Regional Office (PPD ARO), Population Reference Bureau (PRB), Research Triangle Institute (RTI) International, and the White Ribbon Alliance for Safe Motherhood (WRA).</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spcBef>
                <a:spcPts val="0"/>
              </a:spcBef>
              <a:spcAft>
                <a:spcPts val="1800"/>
              </a:spcAft>
            </a:pPr>
            <a:r>
              <a:rPr lang="en-US" sz="2000" dirty="0"/>
              <a:t>All the activities put together in an integrated way as part of a single whole</a:t>
            </a:r>
            <a:r>
              <a:rPr lang="en-US" sz="2000" dirty="0" smtClean="0"/>
              <a:t>.</a:t>
            </a:r>
            <a:endParaRPr lang="en-US" sz="2000" dirty="0"/>
          </a:p>
          <a:p>
            <a:pPr>
              <a:spcBef>
                <a:spcPts val="0"/>
              </a:spcBef>
              <a:spcAft>
                <a:spcPts val="1800"/>
              </a:spcAft>
            </a:pPr>
            <a:r>
              <a:rPr lang="en-US" sz="2000" dirty="0"/>
              <a:t>Establish linkages in </a:t>
            </a:r>
            <a:r>
              <a:rPr lang="en-US" sz="2000" dirty="0" smtClean="0"/>
              <a:t>synergy</a:t>
            </a:r>
            <a:endParaRPr lang="en-US" sz="2000" dirty="0" smtClean="0"/>
          </a:p>
          <a:p>
            <a:pPr>
              <a:spcBef>
                <a:spcPts val="0"/>
              </a:spcBef>
              <a:spcAft>
                <a:spcPts val="600"/>
              </a:spcAft>
            </a:pPr>
            <a:r>
              <a:rPr lang="en-US" sz="2000" dirty="0" smtClean="0"/>
              <a:t>Types </a:t>
            </a:r>
            <a:r>
              <a:rPr lang="en-US" sz="2000" dirty="0"/>
              <a:t>of </a:t>
            </a:r>
            <a:r>
              <a:rPr lang="en-US" sz="2000" dirty="0" smtClean="0"/>
              <a:t>fragmentation requiring integration</a:t>
            </a:r>
            <a:r>
              <a:rPr lang="en-US" sz="2000" dirty="0"/>
              <a:t>:</a:t>
            </a:r>
          </a:p>
          <a:p>
            <a:pPr lvl="1">
              <a:spcBef>
                <a:spcPts val="0"/>
              </a:spcBef>
              <a:spcAft>
                <a:spcPts val="600"/>
              </a:spcAft>
            </a:pPr>
            <a:r>
              <a:rPr lang="en-US" sz="1800" dirty="0"/>
              <a:t>Between different objectives of the health sector </a:t>
            </a:r>
          </a:p>
          <a:p>
            <a:pPr lvl="1">
              <a:spcBef>
                <a:spcPts val="0"/>
              </a:spcBef>
              <a:spcAft>
                <a:spcPts val="600"/>
              </a:spcAft>
            </a:pPr>
            <a:r>
              <a:rPr lang="en-US" sz="1800" dirty="0"/>
              <a:t>Between different levels of the health sector</a:t>
            </a:r>
          </a:p>
          <a:p>
            <a:pPr lvl="1">
              <a:spcBef>
                <a:spcPts val="0"/>
              </a:spcBef>
              <a:spcAft>
                <a:spcPts val="600"/>
              </a:spcAft>
            </a:pPr>
            <a:r>
              <a:rPr lang="en-US" sz="1800" dirty="0"/>
              <a:t>Between different players </a:t>
            </a:r>
          </a:p>
          <a:p>
            <a:pPr lvl="1">
              <a:spcBef>
                <a:spcPts val="0"/>
              </a:spcBef>
              <a:spcAft>
                <a:spcPts val="600"/>
              </a:spcAft>
            </a:pPr>
            <a:r>
              <a:rPr lang="en-US" sz="1800" dirty="0"/>
              <a:t>Between different </a:t>
            </a:r>
            <a:r>
              <a:rPr lang="en-US" sz="1800" dirty="0" smtClean="0"/>
              <a:t>activities, outputs, </a:t>
            </a:r>
            <a:r>
              <a:rPr lang="en-US" sz="1800" dirty="0"/>
              <a:t>and </a:t>
            </a:r>
            <a:r>
              <a:rPr lang="en-US" sz="1800" dirty="0" smtClean="0"/>
              <a:t>outcomes</a:t>
            </a:r>
            <a:endParaRPr lang="en-US" sz="1800" dirty="0"/>
          </a:p>
          <a:p>
            <a:pPr marL="45720" indent="0" eaLnBrk="1" fontAlgn="auto" hangingPunct="1">
              <a:spcBef>
                <a:spcPts val="0"/>
              </a:spcBef>
              <a:spcAft>
                <a:spcPts val="600"/>
              </a:spcAft>
              <a:buNone/>
              <a:defRPr/>
            </a:pPr>
            <a:endParaRPr lang="en-US" dirty="0"/>
          </a:p>
        </p:txBody>
      </p:sp>
      <p:sp>
        <p:nvSpPr>
          <p:cNvPr id="3" name="Title 2"/>
          <p:cNvSpPr>
            <a:spLocks noGrp="1"/>
          </p:cNvSpPr>
          <p:nvPr>
            <p:ph type="title"/>
          </p:nvPr>
        </p:nvSpPr>
        <p:spPr/>
        <p:txBody>
          <a:bodyPr/>
          <a:lstStyle/>
          <a:p>
            <a:pPr algn="ctr" eaLnBrk="1" fontAlgn="auto" hangingPunct="1">
              <a:spcAft>
                <a:spcPts val="0"/>
              </a:spcAft>
              <a:defRPr/>
            </a:pPr>
            <a:r>
              <a:rPr lang="en-US" dirty="0" smtClean="0"/>
              <a:t>Defining a systems approach</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spcBef>
                <a:spcPts val="0"/>
              </a:spcBef>
              <a:spcAft>
                <a:spcPts val="1800"/>
              </a:spcAft>
            </a:pPr>
            <a:r>
              <a:rPr lang="en-US" sz="2000" dirty="0"/>
              <a:t>Infrastructure </a:t>
            </a:r>
            <a:r>
              <a:rPr lang="en-US" sz="2000" dirty="0" smtClean="0"/>
              <a:t>creation</a:t>
            </a:r>
            <a:endParaRPr lang="en-US" sz="2000" dirty="0"/>
          </a:p>
          <a:p>
            <a:pPr>
              <a:spcBef>
                <a:spcPts val="0"/>
              </a:spcBef>
              <a:spcAft>
                <a:spcPts val="1800"/>
              </a:spcAft>
            </a:pPr>
            <a:r>
              <a:rPr lang="en-US" sz="2000" dirty="0"/>
              <a:t>Administrative </a:t>
            </a:r>
            <a:r>
              <a:rPr lang="en-US" sz="2000" dirty="0" smtClean="0"/>
              <a:t>action</a:t>
            </a:r>
            <a:endParaRPr lang="en-US" sz="2000" dirty="0" smtClean="0"/>
          </a:p>
          <a:p>
            <a:pPr>
              <a:spcBef>
                <a:spcPts val="0"/>
              </a:spcBef>
              <a:spcAft>
                <a:spcPts val="1800"/>
              </a:spcAft>
            </a:pPr>
            <a:r>
              <a:rPr lang="en-US" sz="2000" dirty="0" smtClean="0"/>
              <a:t>Capability </a:t>
            </a:r>
            <a:r>
              <a:rPr lang="en-US" sz="2000" dirty="0" smtClean="0"/>
              <a:t>building</a:t>
            </a:r>
            <a:endParaRPr lang="en-US" sz="2000" dirty="0" smtClean="0"/>
          </a:p>
          <a:p>
            <a:pPr>
              <a:spcBef>
                <a:spcPts val="0"/>
              </a:spcBef>
              <a:spcAft>
                <a:spcPts val="1800"/>
              </a:spcAft>
            </a:pPr>
            <a:r>
              <a:rPr lang="en-US" sz="2000" dirty="0" smtClean="0"/>
              <a:t>Service delivery</a:t>
            </a:r>
            <a:endParaRPr lang="en-US" sz="2000" dirty="0" smtClean="0"/>
          </a:p>
          <a:p>
            <a:pPr>
              <a:spcBef>
                <a:spcPts val="0"/>
              </a:spcBef>
              <a:spcAft>
                <a:spcPts val="1800"/>
              </a:spcAft>
            </a:pPr>
            <a:r>
              <a:rPr lang="en-US" sz="2000" dirty="0" smtClean="0"/>
              <a:t>Community mobilisation</a:t>
            </a:r>
            <a:r>
              <a:rPr lang="en-US" sz="2000" dirty="0"/>
              <a:t>, </a:t>
            </a:r>
            <a:r>
              <a:rPr lang="en-US" sz="2000" dirty="0" smtClean="0"/>
              <a:t>participation</a:t>
            </a:r>
            <a:endParaRPr lang="en-US" sz="2000" dirty="0" smtClean="0"/>
          </a:p>
          <a:p>
            <a:pPr>
              <a:spcBef>
                <a:spcPts val="0"/>
              </a:spcBef>
              <a:spcAft>
                <a:spcPts val="1800"/>
              </a:spcAft>
            </a:pPr>
            <a:r>
              <a:rPr lang="en-US" sz="2000" dirty="0" smtClean="0"/>
              <a:t>Behaviour change </a:t>
            </a:r>
            <a:r>
              <a:rPr lang="en-US" sz="2000" dirty="0" smtClean="0"/>
              <a:t>communication</a:t>
            </a:r>
            <a:endParaRPr lang="en-US" sz="2000" dirty="0" smtClean="0"/>
          </a:p>
          <a:p>
            <a:pPr>
              <a:spcBef>
                <a:spcPts val="0"/>
              </a:spcBef>
              <a:spcAft>
                <a:spcPts val="1800"/>
              </a:spcAft>
            </a:pPr>
            <a:r>
              <a:rPr lang="en-US" sz="2000" dirty="0" smtClean="0"/>
              <a:t>Supervision</a:t>
            </a:r>
            <a:r>
              <a:rPr lang="en-US" sz="2000" dirty="0"/>
              <a:t>, s</a:t>
            </a:r>
            <a:r>
              <a:rPr lang="en-US" sz="2000" dirty="0" smtClean="0"/>
              <a:t>upport</a:t>
            </a:r>
            <a:r>
              <a:rPr lang="en-US" sz="2000" dirty="0"/>
              <a:t>, </a:t>
            </a:r>
            <a:r>
              <a:rPr lang="en-US" sz="2000" dirty="0" smtClean="0"/>
              <a:t>leadership</a:t>
            </a:r>
            <a:endParaRPr lang="en-US" sz="2000" dirty="0"/>
          </a:p>
          <a:p>
            <a:pPr marL="274320" eaLnBrk="1" fontAlgn="auto" hangingPunct="1">
              <a:spcAft>
                <a:spcPts val="0"/>
              </a:spcAft>
              <a:defRPr/>
            </a:pPr>
            <a:endParaRPr lang="en-US" dirty="0"/>
          </a:p>
        </p:txBody>
      </p:sp>
      <p:sp>
        <p:nvSpPr>
          <p:cNvPr id="3" name="Title 2"/>
          <p:cNvSpPr>
            <a:spLocks noGrp="1"/>
          </p:cNvSpPr>
          <p:nvPr>
            <p:ph type="title"/>
          </p:nvPr>
        </p:nvSpPr>
        <p:spPr/>
        <p:txBody>
          <a:bodyPr/>
          <a:lstStyle/>
          <a:p>
            <a:pPr algn="ctr" eaLnBrk="1" fontAlgn="auto" hangingPunct="1">
              <a:spcAft>
                <a:spcPts val="0"/>
              </a:spcAft>
              <a:defRPr/>
            </a:pPr>
            <a:r>
              <a:rPr lang="en-US" dirty="0" smtClean="0"/>
              <a:t>Types of activities</a:t>
            </a:r>
            <a:endParaRPr lang="en-US" dirty="0"/>
          </a:p>
        </p:txBody>
      </p:sp>
    </p:spTree>
    <p:extLst>
      <p:ext uri="{BB962C8B-B14F-4D97-AF65-F5344CB8AC3E}">
        <p14:creationId xmlns:p14="http://schemas.microsoft.com/office/powerpoint/2010/main" val="335054792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7010400" y="2892425"/>
            <a:ext cx="2133600" cy="1646238"/>
          </a:xfrm>
        </p:spPr>
        <p:txBody>
          <a:bodyPr/>
          <a:lstStyle/>
          <a:p>
            <a:pPr eaLnBrk="1" hangingPunct="1"/>
            <a:r>
              <a:rPr lang="en-US" dirty="0" smtClean="0"/>
              <a:t>How to read a log frame</a:t>
            </a:r>
            <a:endParaRPr lang="en-US" dirty="0"/>
          </a:p>
        </p:txBody>
      </p:sp>
      <p:pic>
        <p:nvPicPr>
          <p:cNvPr id="4" name="Picture 4" descr="j019868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20272" y="4293096"/>
            <a:ext cx="1919990" cy="2209800"/>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p:cNvSpPr>
            <a:spLocks noGrp="1"/>
          </p:cNvSpPr>
          <p:nvPr>
            <p:ph type="title"/>
          </p:nvPr>
        </p:nvSpPr>
        <p:spPr>
          <a:xfrm>
            <a:off x="381000" y="2892425"/>
            <a:ext cx="6324600" cy="1646238"/>
          </a:xfrm>
        </p:spPr>
        <p:txBody>
          <a:bodyPr/>
          <a:lstStyle/>
          <a:p>
            <a:pPr eaLnBrk="1" fontAlgn="auto" hangingPunct="1">
              <a:spcAft>
                <a:spcPts val="0"/>
              </a:spcAft>
              <a:defRPr/>
            </a:pPr>
            <a:r>
              <a:rPr lang="en-US" sz="3600" dirty="0"/>
              <a:t>The District Planning Logical </a:t>
            </a:r>
            <a:r>
              <a:rPr lang="en-US" sz="3600" dirty="0" smtClean="0"/>
              <a:t>Framework </a:t>
            </a:r>
            <a:br>
              <a:rPr lang="en-US" sz="3600" dirty="0" smtClean="0"/>
            </a:br>
            <a:r>
              <a:rPr lang="en-US" sz="3600" dirty="0" smtClean="0"/>
              <a:t>(Log frame</a:t>
            </a:r>
            <a:r>
              <a:rPr lang="en-US" sz="3600" dirty="0"/>
              <a:t>)</a:t>
            </a:r>
          </a:p>
        </p:txBody>
      </p:sp>
    </p:spTree>
    <p:extLst>
      <p:ext uri="{BB962C8B-B14F-4D97-AF65-F5344CB8AC3E}">
        <p14:creationId xmlns:p14="http://schemas.microsoft.com/office/powerpoint/2010/main" val="371935510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sz="half" idx="1"/>
            <p:extLst>
              <p:ext uri="{D42A27DB-BD31-4B8C-83A1-F6EECF244321}">
                <p14:modId xmlns:p14="http://schemas.microsoft.com/office/powerpoint/2010/main" val="1157575428"/>
              </p:ext>
            </p:extLst>
          </p:nvPr>
        </p:nvGraphicFramePr>
        <p:xfrm>
          <a:off x="323528" y="1657598"/>
          <a:ext cx="4690864" cy="44069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8" name="Content Placeholder 7"/>
          <p:cNvGraphicFramePr>
            <a:graphicFrameLocks noGrp="1"/>
          </p:cNvGraphicFramePr>
          <p:nvPr>
            <p:ph sz="half" idx="2"/>
            <p:extLst>
              <p:ext uri="{D42A27DB-BD31-4B8C-83A1-F6EECF244321}">
                <p14:modId xmlns:p14="http://schemas.microsoft.com/office/powerpoint/2010/main" val="2773770276"/>
              </p:ext>
            </p:extLst>
          </p:nvPr>
        </p:nvGraphicFramePr>
        <p:xfrm>
          <a:off x="5436096" y="1719263"/>
          <a:ext cx="3250704" cy="437673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4" name="Title 3"/>
          <p:cNvSpPr>
            <a:spLocks noGrp="1"/>
          </p:cNvSpPr>
          <p:nvPr>
            <p:ph type="title"/>
          </p:nvPr>
        </p:nvSpPr>
        <p:spPr/>
        <p:txBody>
          <a:bodyPr/>
          <a:lstStyle/>
          <a:p>
            <a:pPr algn="ctr" eaLnBrk="1" fontAlgn="auto" hangingPunct="1">
              <a:spcAft>
                <a:spcPts val="0"/>
              </a:spcAft>
              <a:defRPr/>
            </a:pPr>
            <a:r>
              <a:rPr lang="en-US" dirty="0" smtClean="0"/>
              <a:t>What is a logical framework?</a:t>
            </a:r>
            <a:endParaRPr lang="en-US" dirty="0"/>
          </a:p>
        </p:txBody>
      </p:sp>
      <p:sp>
        <p:nvSpPr>
          <p:cNvPr id="7" name="Rounded Rectangle 6"/>
          <p:cNvSpPr/>
          <p:nvPr/>
        </p:nvSpPr>
        <p:spPr>
          <a:xfrm>
            <a:off x="1957030" y="3789040"/>
            <a:ext cx="1584176" cy="444252"/>
          </a:xfrm>
          <a:prstGeom prst="roundRect">
            <a:avLst/>
          </a:prstGeom>
          <a:solidFill>
            <a:schemeClr val="accent1">
              <a:lumMod val="20000"/>
              <a:lumOff val="80000"/>
            </a:schemeClr>
          </a:solidFill>
          <a:ln>
            <a:noFill/>
          </a:ln>
          <a:effectLst>
            <a:outerShdw blurRad="50800" dist="38100" dir="5400000" algn="t"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smtClean="0"/>
              <a:t>Used for</a:t>
            </a:r>
            <a:endParaRPr lang="en-US" dirty="0"/>
          </a:p>
        </p:txBody>
      </p:sp>
    </p:spTree>
    <p:extLst>
      <p:ext uri="{BB962C8B-B14F-4D97-AF65-F5344CB8AC3E}">
        <p14:creationId xmlns:p14="http://schemas.microsoft.com/office/powerpoint/2010/main" val="371819021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937178925"/>
              </p:ext>
            </p:extLst>
          </p:nvPr>
        </p:nvGraphicFramePr>
        <p:xfrm>
          <a:off x="107504" y="1556792"/>
          <a:ext cx="8928992" cy="5301208"/>
        </p:xfrm>
        <a:graphic>
          <a:graphicData uri="http://schemas.openxmlformats.org/drawingml/2006/table">
            <a:tbl>
              <a:tblPr firstRow="1" bandRow="1">
                <a:tableStyleId>{5C22544A-7EE6-4342-B048-85BDC9FD1C3A}</a:tableStyleId>
              </a:tblPr>
              <a:tblGrid>
                <a:gridCol w="1365192"/>
                <a:gridCol w="1540774"/>
                <a:gridCol w="1400704"/>
                <a:gridCol w="2311161"/>
                <a:gridCol w="2311161"/>
              </a:tblGrid>
              <a:tr h="1089341">
                <a:tc>
                  <a:txBody>
                    <a:bodyPr/>
                    <a:lstStyle/>
                    <a:p>
                      <a:pPr marL="0" marR="0" lvl="0" indent="0" algn="ctr" defTabSz="914400" rtl="0" eaLnBrk="0" fontAlgn="base" latinLnBrk="0" hangingPunct="0">
                        <a:lnSpc>
                          <a:spcPct val="100000"/>
                        </a:lnSpc>
                        <a:spcBef>
                          <a:spcPct val="0"/>
                        </a:spcBef>
                        <a:spcAft>
                          <a:spcPts val="1200"/>
                        </a:spcAft>
                        <a:buClr>
                          <a:schemeClr val="bg1"/>
                        </a:buClr>
                        <a:buSzTx/>
                        <a:buFontTx/>
                        <a:buNone/>
                        <a:tabLst/>
                      </a:pPr>
                      <a:r>
                        <a:rPr kumimoji="0" lang="en-US" sz="1550" b="1" i="0" u="none" strike="noStrike" cap="none" normalizeH="0" baseline="0" dirty="0" smtClean="0">
                          <a:ln>
                            <a:noFill/>
                          </a:ln>
                          <a:solidFill>
                            <a:srgbClr val="000000"/>
                          </a:solidFill>
                          <a:effectLst/>
                          <a:latin typeface="+mn-lt"/>
                        </a:rPr>
                        <a:t>Purpose/</a:t>
                      </a:r>
                      <a:br>
                        <a:rPr kumimoji="0" lang="en-US" sz="1550" b="1" i="0" u="none" strike="noStrike" cap="none" normalizeH="0" baseline="0" dirty="0" smtClean="0">
                          <a:ln>
                            <a:noFill/>
                          </a:ln>
                          <a:solidFill>
                            <a:srgbClr val="000000"/>
                          </a:solidFill>
                          <a:effectLst/>
                          <a:latin typeface="+mn-lt"/>
                        </a:rPr>
                      </a:br>
                      <a:r>
                        <a:rPr kumimoji="0" lang="en-US" sz="1550" b="1" i="0" u="none" strike="noStrike" cap="none" normalizeH="0" baseline="0" dirty="0" smtClean="0">
                          <a:ln>
                            <a:noFill/>
                          </a:ln>
                          <a:solidFill>
                            <a:srgbClr val="000000"/>
                          </a:solidFill>
                          <a:effectLst/>
                          <a:latin typeface="+mn-lt"/>
                        </a:rPr>
                        <a:t>Outcome</a:t>
                      </a:r>
                      <a:endParaRPr kumimoji="0" lang="en-US" sz="1550" b="1" i="0" u="none" strike="noStrike" cap="none" normalizeH="0" baseline="0" dirty="0" smtClean="0">
                        <a:ln>
                          <a:noFill/>
                        </a:ln>
                        <a:solidFill>
                          <a:srgbClr val="000000"/>
                        </a:solidFill>
                        <a:effectLst/>
                        <a:latin typeface="+mn-lt"/>
                      </a:endParaRPr>
                    </a:p>
                  </a:txBody>
                  <a:tcPr horzOverflow="overflow">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solidFill>
                      <a:schemeClr val="accent2">
                        <a:lumMod val="20000"/>
                        <a:lumOff val="80000"/>
                      </a:schemeClr>
                    </a:solidFill>
                  </a:tcPr>
                </a:tc>
                <a:tc>
                  <a:txBody>
                    <a:bodyPr/>
                    <a:lstStyle/>
                    <a:p>
                      <a:pPr marL="0" marR="0" lvl="0" indent="0" algn="l" defTabSz="914400" rtl="0" eaLnBrk="0" fontAlgn="base" latinLnBrk="0" hangingPunct="0">
                        <a:lnSpc>
                          <a:spcPct val="100000"/>
                        </a:lnSpc>
                        <a:spcBef>
                          <a:spcPct val="0"/>
                        </a:spcBef>
                        <a:spcAft>
                          <a:spcPts val="1200"/>
                        </a:spcAft>
                        <a:buClr>
                          <a:schemeClr val="bg1"/>
                        </a:buClr>
                        <a:buSzTx/>
                        <a:buFontTx/>
                        <a:buNone/>
                        <a:tabLst/>
                      </a:pPr>
                      <a:r>
                        <a:rPr kumimoji="0" lang="en-US" sz="1550" b="1" i="0" u="none" strike="noStrike" cap="none" normalizeH="0" baseline="0" dirty="0" smtClean="0">
                          <a:ln>
                            <a:noFill/>
                          </a:ln>
                          <a:solidFill>
                            <a:srgbClr val="000000"/>
                          </a:solidFill>
                          <a:effectLst/>
                          <a:latin typeface="+mn-lt"/>
                        </a:rPr>
                        <a:t>Object/Output</a:t>
                      </a:r>
                    </a:p>
                  </a:txBody>
                  <a:tcPr horzOverflow="overflow">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solidFill>
                      <a:schemeClr val="accent2">
                        <a:lumMod val="20000"/>
                        <a:lumOff val="80000"/>
                      </a:schemeClr>
                    </a:solidFill>
                  </a:tcPr>
                </a:tc>
                <a:tc>
                  <a:txBody>
                    <a:bodyPr/>
                    <a:lstStyle/>
                    <a:p>
                      <a:pPr marL="0" marR="0" lvl="0" indent="0" algn="l" defTabSz="914400" rtl="0" eaLnBrk="0" fontAlgn="base" latinLnBrk="0" hangingPunct="0">
                        <a:lnSpc>
                          <a:spcPct val="100000"/>
                        </a:lnSpc>
                        <a:spcBef>
                          <a:spcPct val="0"/>
                        </a:spcBef>
                        <a:spcAft>
                          <a:spcPts val="1200"/>
                        </a:spcAft>
                        <a:buClr>
                          <a:schemeClr val="bg1"/>
                        </a:buClr>
                        <a:buSzTx/>
                        <a:buFontTx/>
                        <a:buNone/>
                        <a:tabLst/>
                      </a:pPr>
                      <a:r>
                        <a:rPr kumimoji="0" lang="en-US" sz="1550" b="1" i="0" u="none" strike="noStrike" cap="none" normalizeH="0" baseline="0" dirty="0" smtClean="0">
                          <a:ln>
                            <a:noFill/>
                          </a:ln>
                          <a:solidFill>
                            <a:srgbClr val="000000"/>
                          </a:solidFill>
                          <a:effectLst/>
                          <a:latin typeface="+mn-lt"/>
                        </a:rPr>
                        <a:t>Activities/</a:t>
                      </a:r>
                      <a:br>
                        <a:rPr kumimoji="0" lang="en-US" sz="1550" b="1" i="0" u="none" strike="noStrike" cap="none" normalizeH="0" baseline="0" dirty="0" smtClean="0">
                          <a:ln>
                            <a:noFill/>
                          </a:ln>
                          <a:solidFill>
                            <a:srgbClr val="000000"/>
                          </a:solidFill>
                          <a:effectLst/>
                          <a:latin typeface="+mn-lt"/>
                        </a:rPr>
                      </a:br>
                      <a:r>
                        <a:rPr kumimoji="0" lang="en-US" sz="1550" b="1" i="0" u="none" strike="noStrike" cap="none" normalizeH="0" baseline="0" dirty="0" smtClean="0">
                          <a:ln>
                            <a:noFill/>
                          </a:ln>
                          <a:solidFill>
                            <a:srgbClr val="000000"/>
                          </a:solidFill>
                          <a:effectLst/>
                          <a:latin typeface="+mn-lt"/>
                        </a:rPr>
                        <a:t>Input</a:t>
                      </a:r>
                      <a:endParaRPr kumimoji="0" lang="en-US" sz="1550" b="1" i="0" u="none" strike="noStrike" cap="none" normalizeH="0" baseline="0" dirty="0" smtClean="0">
                        <a:ln>
                          <a:noFill/>
                        </a:ln>
                        <a:solidFill>
                          <a:srgbClr val="000000"/>
                        </a:solidFill>
                        <a:effectLst/>
                        <a:latin typeface="+mn-lt"/>
                      </a:endParaRPr>
                    </a:p>
                  </a:txBody>
                  <a:tcPr horzOverflow="overflow">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solidFill>
                      <a:schemeClr val="accent2">
                        <a:lumMod val="20000"/>
                        <a:lumOff val="80000"/>
                      </a:schemeClr>
                    </a:solidFill>
                  </a:tcPr>
                </a:tc>
                <a:tc>
                  <a:txBody>
                    <a:bodyPr/>
                    <a:lstStyle/>
                    <a:p>
                      <a:pPr marL="0" marR="0" lvl="0" indent="0" algn="l" defTabSz="914400" rtl="0" eaLnBrk="0" fontAlgn="base" latinLnBrk="0" hangingPunct="0">
                        <a:lnSpc>
                          <a:spcPct val="100000"/>
                        </a:lnSpc>
                        <a:spcBef>
                          <a:spcPct val="0"/>
                        </a:spcBef>
                        <a:spcAft>
                          <a:spcPts val="1200"/>
                        </a:spcAft>
                        <a:buClr>
                          <a:schemeClr val="bg1"/>
                        </a:buClr>
                        <a:buSzTx/>
                        <a:buFontTx/>
                        <a:buNone/>
                        <a:tabLst/>
                      </a:pPr>
                      <a:r>
                        <a:rPr kumimoji="0" lang="en-US" sz="1550" b="1" i="0" u="none" strike="noStrike" cap="none" normalizeH="0" baseline="0" dirty="0" smtClean="0">
                          <a:ln>
                            <a:noFill/>
                          </a:ln>
                          <a:solidFill>
                            <a:srgbClr val="000000"/>
                          </a:solidFill>
                          <a:effectLst/>
                          <a:latin typeface="+mn-lt"/>
                        </a:rPr>
                        <a:t>Object/Output </a:t>
                      </a:r>
                      <a:r>
                        <a:rPr kumimoji="0" lang="en-US" sz="1550" b="1" i="0" u="none" strike="noStrike" cap="none" normalizeH="0" baseline="0" dirty="0" smtClean="0">
                          <a:ln>
                            <a:noFill/>
                          </a:ln>
                          <a:solidFill>
                            <a:srgbClr val="000000"/>
                          </a:solidFill>
                          <a:effectLst/>
                          <a:latin typeface="+mn-lt"/>
                        </a:rPr>
                        <a:t>Indicators</a:t>
                      </a:r>
                      <a:br>
                        <a:rPr kumimoji="0" lang="en-US" sz="1550" b="1" i="0" u="none" strike="noStrike" cap="none" normalizeH="0" baseline="0" dirty="0" smtClean="0">
                          <a:ln>
                            <a:noFill/>
                          </a:ln>
                          <a:solidFill>
                            <a:srgbClr val="000000"/>
                          </a:solidFill>
                          <a:effectLst/>
                          <a:latin typeface="+mn-lt"/>
                        </a:rPr>
                      </a:br>
                      <a:r>
                        <a:rPr kumimoji="0" lang="en-US" sz="1550" b="0" i="1" u="none" strike="noStrike" cap="none" normalizeH="0" baseline="0" dirty="0" smtClean="0">
                          <a:ln>
                            <a:noFill/>
                          </a:ln>
                          <a:solidFill>
                            <a:srgbClr val="000000"/>
                          </a:solidFill>
                          <a:effectLst/>
                          <a:latin typeface="+mn-lt"/>
                        </a:rPr>
                        <a:t>(Means </a:t>
                      </a:r>
                      <a:r>
                        <a:rPr kumimoji="0" lang="en-US" sz="1550" b="0" i="1" u="none" strike="noStrike" cap="none" normalizeH="0" baseline="0" dirty="0" smtClean="0">
                          <a:ln>
                            <a:noFill/>
                          </a:ln>
                          <a:solidFill>
                            <a:srgbClr val="000000"/>
                          </a:solidFill>
                          <a:effectLst/>
                          <a:latin typeface="+mn-lt"/>
                        </a:rPr>
                        <a:t>of Verification (MoVs) in </a:t>
                      </a:r>
                      <a:r>
                        <a:rPr kumimoji="0" lang="en-US" sz="1550" b="0" i="1" u="none" strike="noStrike" cap="none" normalizeH="0" baseline="0" dirty="0" smtClean="0">
                          <a:ln>
                            <a:noFill/>
                          </a:ln>
                          <a:solidFill>
                            <a:srgbClr val="000000"/>
                          </a:solidFill>
                          <a:effectLst/>
                          <a:latin typeface="+mn-lt"/>
                        </a:rPr>
                        <a:t>italics</a:t>
                      </a:r>
                      <a:r>
                        <a:rPr kumimoji="0" lang="en-US" sz="1550" b="0" i="1" u="none" strike="noStrike" cap="none" normalizeH="0" baseline="0" dirty="0" smtClean="0">
                          <a:ln>
                            <a:noFill/>
                          </a:ln>
                          <a:solidFill>
                            <a:srgbClr val="000000"/>
                          </a:solidFill>
                          <a:effectLst/>
                          <a:latin typeface="+mn-lt"/>
                        </a:rPr>
                        <a:t>)</a:t>
                      </a:r>
                    </a:p>
                  </a:txBody>
                  <a:tcPr horzOverflow="overflow">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solidFill>
                      <a:schemeClr val="accent2">
                        <a:lumMod val="20000"/>
                        <a:lumOff val="80000"/>
                      </a:schemeClr>
                    </a:solidFill>
                  </a:tcPr>
                </a:tc>
                <a:tc>
                  <a:txBody>
                    <a:bodyPr/>
                    <a:lstStyle/>
                    <a:p>
                      <a:pPr marL="0" marR="0" lvl="0" indent="0" algn="l" defTabSz="914400" rtl="0" eaLnBrk="0" fontAlgn="base" latinLnBrk="0" hangingPunct="0">
                        <a:lnSpc>
                          <a:spcPct val="100000"/>
                        </a:lnSpc>
                        <a:spcBef>
                          <a:spcPct val="0"/>
                        </a:spcBef>
                        <a:spcAft>
                          <a:spcPts val="1200"/>
                        </a:spcAft>
                        <a:buClr>
                          <a:schemeClr val="bg1"/>
                        </a:buClr>
                        <a:buSzTx/>
                        <a:buFontTx/>
                        <a:buNone/>
                        <a:tabLst/>
                      </a:pPr>
                      <a:r>
                        <a:rPr kumimoji="0" lang="en-US" sz="1550" b="1" i="0" u="none" strike="noStrike" cap="none" normalizeH="0" baseline="0" dirty="0" smtClean="0">
                          <a:ln>
                            <a:noFill/>
                          </a:ln>
                          <a:solidFill>
                            <a:srgbClr val="000000"/>
                          </a:solidFill>
                          <a:effectLst/>
                          <a:latin typeface="+mn-lt"/>
                        </a:rPr>
                        <a:t>Activity Objectively Verifiable Indicators </a:t>
                      </a:r>
                      <a:r>
                        <a:rPr kumimoji="0" lang="en-US" sz="1550" b="0" i="0" u="none" strike="noStrike" cap="none" normalizeH="0" baseline="0" dirty="0" smtClean="0">
                          <a:ln>
                            <a:noFill/>
                          </a:ln>
                          <a:solidFill>
                            <a:srgbClr val="000000"/>
                          </a:solidFill>
                          <a:effectLst/>
                          <a:latin typeface="+mn-lt"/>
                        </a:rPr>
                        <a:t>(OVI) and MOVs </a:t>
                      </a:r>
                      <a:r>
                        <a:rPr kumimoji="0" lang="en-US" sz="1550" b="0" i="1" u="none" strike="noStrike" cap="none" normalizeH="0" baseline="0" dirty="0" smtClean="0">
                          <a:ln>
                            <a:noFill/>
                          </a:ln>
                          <a:solidFill>
                            <a:srgbClr val="000000"/>
                          </a:solidFill>
                          <a:effectLst/>
                          <a:latin typeface="+mn-lt"/>
                        </a:rPr>
                        <a:t>(</a:t>
                      </a:r>
                      <a:r>
                        <a:rPr kumimoji="0" lang="en-US" sz="1550" b="0" i="1" u="none" strike="noStrike" cap="none" normalizeH="0" baseline="0" dirty="0" smtClean="0">
                          <a:ln>
                            <a:noFill/>
                          </a:ln>
                          <a:solidFill>
                            <a:srgbClr val="000000"/>
                          </a:solidFill>
                          <a:effectLst/>
                          <a:latin typeface="+mn-lt"/>
                        </a:rPr>
                        <a:t>MOVs in </a:t>
                      </a:r>
                      <a:r>
                        <a:rPr kumimoji="0" lang="en-US" sz="1550" b="0" i="1" u="none" strike="noStrike" cap="none" normalizeH="0" baseline="0" dirty="0" smtClean="0">
                          <a:ln>
                            <a:noFill/>
                          </a:ln>
                          <a:solidFill>
                            <a:srgbClr val="000000"/>
                          </a:solidFill>
                          <a:effectLst/>
                          <a:latin typeface="+mn-lt"/>
                        </a:rPr>
                        <a:t>italics</a:t>
                      </a:r>
                      <a:r>
                        <a:rPr kumimoji="0" lang="en-US" sz="1550" b="0" i="1" u="none" strike="noStrike" cap="none" normalizeH="0" baseline="0" dirty="0" smtClean="0">
                          <a:ln>
                            <a:noFill/>
                          </a:ln>
                          <a:solidFill>
                            <a:srgbClr val="000000"/>
                          </a:solidFill>
                          <a:effectLst/>
                          <a:latin typeface="+mn-lt"/>
                        </a:rPr>
                        <a:t>)</a:t>
                      </a:r>
                    </a:p>
                  </a:txBody>
                  <a:tcPr horzOverflow="overflow">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solidFill>
                      <a:schemeClr val="accent2">
                        <a:lumMod val="20000"/>
                        <a:lumOff val="80000"/>
                      </a:schemeClr>
                    </a:solidFill>
                  </a:tcPr>
                </a:tc>
              </a:tr>
              <a:tr h="4211867">
                <a:tc>
                  <a:txBody>
                    <a:bodyPr/>
                    <a:lstStyle/>
                    <a:p>
                      <a:pPr marL="0" marR="0" lvl="0" indent="0" algn="l" defTabSz="914400" rtl="0" eaLnBrk="0" fontAlgn="base" latinLnBrk="0" hangingPunct="0">
                        <a:lnSpc>
                          <a:spcPct val="100000"/>
                        </a:lnSpc>
                        <a:spcBef>
                          <a:spcPct val="0"/>
                        </a:spcBef>
                        <a:spcAft>
                          <a:spcPts val="1200"/>
                        </a:spcAft>
                        <a:buClr>
                          <a:schemeClr val="bg1"/>
                        </a:buClr>
                        <a:buSzTx/>
                        <a:buFontTx/>
                        <a:buNone/>
                        <a:tabLst/>
                      </a:pPr>
                      <a:r>
                        <a:rPr kumimoji="0" lang="en-US" sz="1550" b="1" i="0" u="none" strike="noStrike" cap="none" normalizeH="0" baseline="0" dirty="0" smtClean="0">
                          <a:ln>
                            <a:noFill/>
                          </a:ln>
                          <a:solidFill>
                            <a:srgbClr val="002060"/>
                          </a:solidFill>
                          <a:effectLst/>
                          <a:latin typeface="+mn-lt"/>
                        </a:rPr>
                        <a:t>1</a:t>
                      </a:r>
                      <a:r>
                        <a:rPr kumimoji="0" lang="en-US" sz="1550" b="1" i="0" u="none" strike="noStrike" cap="none" normalizeH="0" baseline="0" dirty="0" smtClean="0">
                          <a:ln>
                            <a:noFill/>
                          </a:ln>
                          <a:solidFill>
                            <a:srgbClr val="002060"/>
                          </a:solidFill>
                          <a:effectLst/>
                          <a:latin typeface="+mn-lt"/>
                        </a:rPr>
                        <a:t>. Reduction </a:t>
                      </a:r>
                      <a:r>
                        <a:rPr kumimoji="0" lang="en-US" sz="1550" b="1" i="0" u="none" strike="noStrike" cap="none" normalizeH="0" baseline="0" dirty="0" smtClean="0">
                          <a:ln>
                            <a:noFill/>
                          </a:ln>
                          <a:solidFill>
                            <a:srgbClr val="002060"/>
                          </a:solidFill>
                          <a:effectLst/>
                          <a:latin typeface="+mn-lt"/>
                        </a:rPr>
                        <a:t>in maternal mortality.</a:t>
                      </a:r>
                    </a:p>
                    <a:p>
                      <a:pPr marL="0" marR="0" lvl="0" indent="0" algn="ctr" defTabSz="914400" rtl="0" eaLnBrk="0" fontAlgn="base" latinLnBrk="0" hangingPunct="0">
                        <a:lnSpc>
                          <a:spcPct val="100000"/>
                        </a:lnSpc>
                        <a:spcBef>
                          <a:spcPct val="0"/>
                        </a:spcBef>
                        <a:spcAft>
                          <a:spcPts val="1200"/>
                        </a:spcAft>
                        <a:buClr>
                          <a:schemeClr val="bg1"/>
                        </a:buClr>
                        <a:buSzTx/>
                        <a:buFontTx/>
                        <a:buNone/>
                        <a:tabLst/>
                      </a:pPr>
                      <a:endParaRPr kumimoji="0" lang="en-US" sz="1550" b="1" i="0" u="none" strike="noStrike" cap="none" normalizeH="0" baseline="0" dirty="0" smtClean="0">
                        <a:ln>
                          <a:noFill/>
                        </a:ln>
                        <a:solidFill>
                          <a:srgbClr val="002060"/>
                        </a:solidFill>
                        <a:effectLst/>
                        <a:latin typeface="+mn-lt"/>
                      </a:endParaRPr>
                    </a:p>
                  </a:txBody>
                  <a:tcPr horzOverflow="overflow">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solidFill>
                      <a:schemeClr val="accent1">
                        <a:lumMod val="20000"/>
                        <a:lumOff val="80000"/>
                      </a:schemeClr>
                    </a:solidFill>
                  </a:tcPr>
                </a:tc>
                <a:tc>
                  <a:txBody>
                    <a:bodyPr/>
                    <a:lstStyle/>
                    <a:p>
                      <a:pPr marL="0" marR="0" lvl="0" indent="0" algn="l" defTabSz="914400" rtl="0" eaLnBrk="0" fontAlgn="base" latinLnBrk="0" hangingPunct="0">
                        <a:lnSpc>
                          <a:spcPct val="100000"/>
                        </a:lnSpc>
                        <a:spcBef>
                          <a:spcPct val="0"/>
                        </a:spcBef>
                        <a:spcAft>
                          <a:spcPts val="1200"/>
                        </a:spcAft>
                        <a:buClr>
                          <a:schemeClr val="bg1"/>
                        </a:buClr>
                        <a:buSzTx/>
                        <a:buFontTx/>
                        <a:buNone/>
                        <a:tabLst/>
                      </a:pPr>
                      <a:r>
                        <a:rPr kumimoji="0" lang="en-US" sz="1550" b="0" i="0" u="none" strike="noStrike" cap="none" normalizeH="0" baseline="0" dirty="0" smtClean="0">
                          <a:ln>
                            <a:noFill/>
                          </a:ln>
                          <a:solidFill>
                            <a:srgbClr val="002060"/>
                          </a:solidFill>
                          <a:effectLst/>
                          <a:latin typeface="+mn-lt"/>
                        </a:rPr>
                        <a:t>1.1 Increase in institutional delivery</a:t>
                      </a:r>
                      <a:r>
                        <a:rPr kumimoji="0" lang="en-US" sz="1550" b="0" i="0" u="none" strike="noStrike" cap="none" normalizeH="0" baseline="0" dirty="0" smtClean="0">
                          <a:ln>
                            <a:noFill/>
                          </a:ln>
                          <a:solidFill>
                            <a:srgbClr val="002060"/>
                          </a:solidFill>
                          <a:effectLst/>
                          <a:latin typeface="+mn-lt"/>
                        </a:rPr>
                        <a:t>.</a:t>
                      </a:r>
                      <a:endParaRPr kumimoji="0" lang="en-US" sz="1550" b="0" i="0" u="none" strike="noStrike" cap="none" normalizeH="0" baseline="0" dirty="0" smtClean="0">
                        <a:ln>
                          <a:noFill/>
                        </a:ln>
                        <a:solidFill>
                          <a:srgbClr val="002060"/>
                        </a:solidFill>
                        <a:effectLst/>
                        <a:latin typeface="+mn-lt"/>
                      </a:endParaRPr>
                    </a:p>
                    <a:p>
                      <a:pPr marL="0" marR="0" lvl="0" indent="0" algn="l" defTabSz="914400" rtl="0" eaLnBrk="0" fontAlgn="base" latinLnBrk="0" hangingPunct="0">
                        <a:lnSpc>
                          <a:spcPct val="100000"/>
                        </a:lnSpc>
                        <a:spcBef>
                          <a:spcPct val="0"/>
                        </a:spcBef>
                        <a:spcAft>
                          <a:spcPts val="1200"/>
                        </a:spcAft>
                        <a:buClr>
                          <a:schemeClr val="bg1"/>
                        </a:buClr>
                        <a:buSzTx/>
                        <a:buFontTx/>
                        <a:buNone/>
                        <a:tabLst/>
                      </a:pPr>
                      <a:r>
                        <a:rPr kumimoji="0" lang="en-US" sz="1550" b="0" i="0" u="none" strike="noStrike" cap="none" normalizeH="0" baseline="0" dirty="0" smtClean="0">
                          <a:ln>
                            <a:noFill/>
                          </a:ln>
                          <a:solidFill>
                            <a:srgbClr val="002060"/>
                          </a:solidFill>
                          <a:effectLst/>
                          <a:latin typeface="+mn-lt"/>
                        </a:rPr>
                        <a:t>1.2 Access to functional Emergency Obstetric Care centres (EmOBCs).</a:t>
                      </a:r>
                    </a:p>
                  </a:txBody>
                  <a:tcPr horzOverflow="overflow">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solidFill>
                      <a:schemeClr val="accent1">
                        <a:lumMod val="20000"/>
                        <a:lumOff val="80000"/>
                      </a:schemeClr>
                    </a:solidFill>
                  </a:tcPr>
                </a:tc>
                <a:tc>
                  <a:txBody>
                    <a:bodyPr/>
                    <a:lstStyle/>
                    <a:p>
                      <a:pPr marL="0" marR="0" lvl="0" indent="0" algn="l" defTabSz="914400" rtl="0" eaLnBrk="0" fontAlgn="base" latinLnBrk="0" hangingPunct="0">
                        <a:lnSpc>
                          <a:spcPct val="100000"/>
                        </a:lnSpc>
                        <a:spcBef>
                          <a:spcPct val="0"/>
                        </a:spcBef>
                        <a:spcAft>
                          <a:spcPts val="1200"/>
                        </a:spcAft>
                        <a:buClr>
                          <a:schemeClr val="bg1"/>
                        </a:buClr>
                        <a:buSzTx/>
                        <a:buFontTx/>
                        <a:buNone/>
                        <a:tabLst/>
                      </a:pPr>
                      <a:r>
                        <a:rPr kumimoji="0" lang="en-US" sz="1550" b="0" i="0" u="none" strike="noStrike" cap="none" normalizeH="0" baseline="0" dirty="0" smtClean="0">
                          <a:ln>
                            <a:noFill/>
                          </a:ln>
                          <a:solidFill>
                            <a:srgbClr val="002060"/>
                          </a:solidFill>
                          <a:effectLst/>
                          <a:latin typeface="+mn-lt"/>
                        </a:rPr>
                        <a:t>1</a:t>
                      </a:r>
                      <a:r>
                        <a:rPr kumimoji="0" lang="en-US" sz="1550" b="0" i="0" u="none" strike="noStrike" kern="1200" cap="none" normalizeH="0" baseline="0" dirty="0" smtClean="0">
                          <a:ln>
                            <a:noFill/>
                          </a:ln>
                          <a:solidFill>
                            <a:srgbClr val="002060"/>
                          </a:solidFill>
                          <a:effectLst/>
                          <a:latin typeface="+mn-lt"/>
                          <a:ea typeface="+mn-ea"/>
                          <a:cs typeface="+mn-cs"/>
                        </a:rPr>
                        <a:t>. Training of ANMs in skilled birth assistance.</a:t>
                      </a:r>
                    </a:p>
                    <a:p>
                      <a:pPr marL="0" marR="0" lvl="0" indent="0" algn="l" defTabSz="914400" rtl="0" eaLnBrk="0" fontAlgn="base" latinLnBrk="0" hangingPunct="0">
                        <a:lnSpc>
                          <a:spcPct val="100000"/>
                        </a:lnSpc>
                        <a:spcBef>
                          <a:spcPct val="0"/>
                        </a:spcBef>
                        <a:spcAft>
                          <a:spcPts val="1200"/>
                        </a:spcAft>
                        <a:buClr>
                          <a:schemeClr val="bg1"/>
                        </a:buClr>
                        <a:buSzTx/>
                        <a:buFontTx/>
                        <a:buNone/>
                        <a:tabLst/>
                      </a:pPr>
                      <a:r>
                        <a:rPr kumimoji="0" lang="en-US" sz="1550" b="0" i="0" u="none" strike="noStrike" cap="none" normalizeH="0" baseline="0" dirty="0" smtClean="0">
                          <a:ln>
                            <a:noFill/>
                          </a:ln>
                          <a:solidFill>
                            <a:srgbClr val="002060"/>
                          </a:solidFill>
                          <a:effectLst/>
                          <a:latin typeface="+mn-lt"/>
                        </a:rPr>
                        <a:t>2</a:t>
                      </a:r>
                      <a:r>
                        <a:rPr kumimoji="0" lang="en-US" sz="1550" b="0" i="0" u="none" strike="noStrike" cap="none" normalizeH="0" baseline="0" dirty="0" smtClean="0">
                          <a:ln>
                            <a:noFill/>
                          </a:ln>
                          <a:solidFill>
                            <a:srgbClr val="002060"/>
                          </a:solidFill>
                          <a:effectLst/>
                          <a:latin typeface="+mn-lt"/>
                        </a:rPr>
                        <a:t>. Contracting out ambulance services to </a:t>
                      </a:r>
                      <a:r>
                        <a:rPr kumimoji="0" lang="en-US" sz="1550" b="0" i="0" u="none" strike="noStrike" cap="none" normalizeH="0" baseline="0" dirty="0" smtClean="0">
                          <a:ln>
                            <a:noFill/>
                          </a:ln>
                          <a:solidFill>
                            <a:srgbClr val="002060"/>
                          </a:solidFill>
                          <a:effectLst/>
                          <a:latin typeface="+mn-lt"/>
                        </a:rPr>
                        <a:t>NGOs.</a:t>
                      </a:r>
                    </a:p>
                    <a:p>
                      <a:pPr marL="0" marR="0" lvl="0" indent="0" algn="l" defTabSz="914400" rtl="0" eaLnBrk="0" fontAlgn="base" latinLnBrk="0" hangingPunct="0">
                        <a:lnSpc>
                          <a:spcPct val="100000"/>
                        </a:lnSpc>
                        <a:spcBef>
                          <a:spcPct val="0"/>
                        </a:spcBef>
                        <a:spcAft>
                          <a:spcPts val="1200"/>
                        </a:spcAft>
                        <a:buClr>
                          <a:schemeClr val="bg1"/>
                        </a:buClr>
                        <a:buSzTx/>
                        <a:buFontTx/>
                        <a:buNone/>
                        <a:tabLst/>
                      </a:pPr>
                      <a:r>
                        <a:rPr kumimoji="0" lang="en-US" sz="1550" b="0" i="0" u="none" strike="noStrike" cap="none" normalizeH="0" baseline="0" dirty="0" smtClean="0">
                          <a:ln>
                            <a:noFill/>
                          </a:ln>
                          <a:solidFill>
                            <a:srgbClr val="002060"/>
                          </a:solidFill>
                          <a:effectLst/>
                          <a:latin typeface="+mn-lt"/>
                        </a:rPr>
                        <a:t>3</a:t>
                      </a:r>
                      <a:r>
                        <a:rPr kumimoji="0" lang="en-US" sz="1550" b="0" i="0" u="none" strike="noStrike" cap="none" normalizeH="0" baseline="0" dirty="0" smtClean="0">
                          <a:ln>
                            <a:noFill/>
                          </a:ln>
                          <a:solidFill>
                            <a:srgbClr val="002060"/>
                          </a:solidFill>
                          <a:effectLst/>
                          <a:latin typeface="+mn-lt"/>
                        </a:rPr>
                        <a:t>. Multi-skilling medical officers </a:t>
                      </a:r>
                      <a:r>
                        <a:rPr kumimoji="0" lang="en-US" sz="1550" b="0" i="0" u="none" strike="noStrike" cap="none" normalizeH="0" baseline="0" dirty="0" smtClean="0">
                          <a:ln>
                            <a:noFill/>
                          </a:ln>
                          <a:solidFill>
                            <a:srgbClr val="002060"/>
                          </a:solidFill>
                          <a:effectLst/>
                          <a:latin typeface="+mn-lt"/>
                        </a:rPr>
                        <a:t>on emergency </a:t>
                      </a:r>
                      <a:r>
                        <a:rPr kumimoji="0" lang="en-US" sz="1550" b="0" i="0" u="none" strike="noStrike" cap="none" normalizeH="0" baseline="0" dirty="0" smtClean="0">
                          <a:ln>
                            <a:noFill/>
                          </a:ln>
                          <a:solidFill>
                            <a:srgbClr val="002060"/>
                          </a:solidFill>
                          <a:effectLst/>
                          <a:latin typeface="+mn-lt"/>
                        </a:rPr>
                        <a:t>skills. </a:t>
                      </a:r>
                    </a:p>
                  </a:txBody>
                  <a:tcPr horzOverflow="overflow">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solidFill>
                      <a:schemeClr val="accent1">
                        <a:lumMod val="20000"/>
                        <a:lumOff val="80000"/>
                      </a:schemeClr>
                    </a:solidFill>
                  </a:tcPr>
                </a:tc>
                <a:tc>
                  <a:txBody>
                    <a:bodyPr/>
                    <a:lstStyle/>
                    <a:p>
                      <a:pPr marL="0" marR="0" lvl="0" indent="0" algn="l" defTabSz="914400" rtl="0" eaLnBrk="0" fontAlgn="base" latinLnBrk="0" hangingPunct="0">
                        <a:lnSpc>
                          <a:spcPct val="100000"/>
                        </a:lnSpc>
                        <a:spcBef>
                          <a:spcPct val="0"/>
                        </a:spcBef>
                        <a:spcAft>
                          <a:spcPts val="1200"/>
                        </a:spcAft>
                        <a:buClr>
                          <a:schemeClr val="bg1"/>
                        </a:buClr>
                        <a:buSzTx/>
                        <a:buFontTx/>
                        <a:buNone/>
                        <a:tabLst/>
                      </a:pPr>
                      <a:r>
                        <a:rPr kumimoji="0" lang="en-US" sz="1550" b="0" i="0" u="none" strike="noStrike" cap="none" normalizeH="0" baseline="0" dirty="0" smtClean="0">
                          <a:ln>
                            <a:noFill/>
                          </a:ln>
                          <a:solidFill>
                            <a:srgbClr val="000000"/>
                          </a:solidFill>
                          <a:effectLst/>
                          <a:latin typeface="+mn-lt"/>
                        </a:rPr>
                        <a:t>1. </a:t>
                      </a:r>
                      <a:r>
                        <a:rPr kumimoji="0" lang="en-US" sz="1550" b="0" i="0" u="none" strike="noStrike" cap="none" normalizeH="0" baseline="0" dirty="0" smtClean="0">
                          <a:ln>
                            <a:noFill/>
                          </a:ln>
                          <a:solidFill>
                            <a:srgbClr val="000000"/>
                          </a:solidFill>
                          <a:effectLst/>
                          <a:latin typeface="+mn-lt"/>
                        </a:rPr>
                        <a:t>Percent </a:t>
                      </a:r>
                      <a:r>
                        <a:rPr kumimoji="0" lang="en-US" sz="1550" b="0" i="0" u="none" strike="noStrike" cap="none" normalizeH="0" baseline="0" dirty="0" smtClean="0">
                          <a:ln>
                            <a:noFill/>
                          </a:ln>
                          <a:solidFill>
                            <a:srgbClr val="000000"/>
                          </a:solidFill>
                          <a:effectLst/>
                          <a:latin typeface="+mn-lt"/>
                        </a:rPr>
                        <a:t>of  deliveries that were </a:t>
                      </a:r>
                      <a:r>
                        <a:rPr kumimoji="0" lang="en-US" sz="1550" b="0" i="0" u="none" strike="noStrike" cap="none" normalizeH="0" baseline="0" dirty="0" smtClean="0">
                          <a:ln>
                            <a:noFill/>
                          </a:ln>
                          <a:solidFill>
                            <a:srgbClr val="000000"/>
                          </a:solidFill>
                          <a:effectLst/>
                          <a:latin typeface="+mn-lt"/>
                        </a:rPr>
                        <a:t>institutional.</a:t>
                      </a:r>
                      <a:br>
                        <a:rPr kumimoji="0" lang="en-US" sz="1550" b="0" i="0" u="none" strike="noStrike" cap="none" normalizeH="0" baseline="0" dirty="0" smtClean="0">
                          <a:ln>
                            <a:noFill/>
                          </a:ln>
                          <a:solidFill>
                            <a:srgbClr val="000000"/>
                          </a:solidFill>
                          <a:effectLst/>
                          <a:latin typeface="+mn-lt"/>
                        </a:rPr>
                      </a:br>
                      <a:r>
                        <a:rPr kumimoji="0" lang="en-US" sz="1550" b="0" i="1" u="none" strike="noStrike" cap="none" normalizeH="0" baseline="0" dirty="0" smtClean="0">
                          <a:ln>
                            <a:noFill/>
                          </a:ln>
                          <a:solidFill>
                            <a:srgbClr val="000000"/>
                          </a:solidFill>
                          <a:effectLst/>
                          <a:latin typeface="+mn-lt"/>
                        </a:rPr>
                        <a:t>No</a:t>
                      </a:r>
                      <a:r>
                        <a:rPr kumimoji="0" lang="en-US" sz="1550" b="0" i="1" u="none" strike="noStrike" cap="none" normalizeH="0" baseline="0" dirty="0" smtClean="0">
                          <a:ln>
                            <a:noFill/>
                          </a:ln>
                          <a:solidFill>
                            <a:srgbClr val="000000"/>
                          </a:solidFill>
                          <a:effectLst/>
                          <a:latin typeface="+mn-lt"/>
                        </a:rPr>
                        <a:t>. of deliveries conducted as per facility </a:t>
                      </a:r>
                      <a:r>
                        <a:rPr kumimoji="0" lang="en-US" sz="1550" b="0" i="1" u="none" strike="noStrike" cap="none" normalizeH="0" baseline="0" dirty="0" smtClean="0">
                          <a:ln>
                            <a:noFill/>
                          </a:ln>
                          <a:solidFill>
                            <a:srgbClr val="000000"/>
                          </a:solidFill>
                          <a:effectLst/>
                          <a:latin typeface="+mn-lt"/>
                        </a:rPr>
                        <a:t>records</a:t>
                      </a:r>
                      <a:endParaRPr kumimoji="0" lang="en-US" sz="1550" b="0" i="0" u="none" strike="noStrike" cap="none" normalizeH="0" baseline="0" dirty="0" smtClean="0">
                        <a:ln>
                          <a:noFill/>
                        </a:ln>
                        <a:solidFill>
                          <a:srgbClr val="000000"/>
                        </a:solidFill>
                        <a:effectLst/>
                        <a:latin typeface="+mn-lt"/>
                      </a:endParaRPr>
                    </a:p>
                    <a:p>
                      <a:pPr marL="0" marR="0" lvl="0" indent="0" algn="l" defTabSz="914400" rtl="0" eaLnBrk="0" fontAlgn="base" latinLnBrk="0" hangingPunct="0">
                        <a:lnSpc>
                          <a:spcPct val="100000"/>
                        </a:lnSpc>
                        <a:spcBef>
                          <a:spcPct val="0"/>
                        </a:spcBef>
                        <a:spcAft>
                          <a:spcPts val="1200"/>
                        </a:spcAft>
                        <a:buClr>
                          <a:schemeClr val="bg1"/>
                        </a:buClr>
                        <a:buSzTx/>
                        <a:buFontTx/>
                        <a:buNone/>
                        <a:tabLst/>
                      </a:pPr>
                      <a:r>
                        <a:rPr kumimoji="0" lang="en-US" sz="1550" b="0" i="0" u="none" strike="noStrike" cap="none" normalizeH="0" baseline="0" dirty="0" smtClean="0">
                          <a:ln>
                            <a:noFill/>
                          </a:ln>
                          <a:solidFill>
                            <a:srgbClr val="000000"/>
                          </a:solidFill>
                          <a:effectLst/>
                          <a:latin typeface="+mn-lt"/>
                        </a:rPr>
                        <a:t>2. Number of mothers who used NGO-run emergency transport </a:t>
                      </a:r>
                      <a:r>
                        <a:rPr kumimoji="0" lang="en-US" sz="1550" b="0" i="0" u="none" strike="noStrike" cap="none" normalizeH="0" baseline="0" dirty="0" smtClean="0">
                          <a:ln>
                            <a:noFill/>
                          </a:ln>
                          <a:solidFill>
                            <a:srgbClr val="000000"/>
                          </a:solidFill>
                          <a:effectLst/>
                          <a:latin typeface="+mn-lt"/>
                        </a:rPr>
                        <a:t>system.</a:t>
                      </a:r>
                      <a:br>
                        <a:rPr kumimoji="0" lang="en-US" sz="1550" b="0" i="0" u="none" strike="noStrike" cap="none" normalizeH="0" baseline="0" dirty="0" smtClean="0">
                          <a:ln>
                            <a:noFill/>
                          </a:ln>
                          <a:solidFill>
                            <a:srgbClr val="000000"/>
                          </a:solidFill>
                          <a:effectLst/>
                          <a:latin typeface="+mn-lt"/>
                        </a:rPr>
                      </a:br>
                      <a:r>
                        <a:rPr kumimoji="0" lang="en-US" sz="1550" b="0" i="1" u="none" strike="noStrike" cap="none" normalizeH="0" baseline="0" dirty="0" smtClean="0">
                          <a:ln>
                            <a:noFill/>
                          </a:ln>
                          <a:solidFill>
                            <a:srgbClr val="000000"/>
                          </a:solidFill>
                          <a:effectLst/>
                          <a:latin typeface="+mn-lt"/>
                        </a:rPr>
                        <a:t>Ambulance </a:t>
                      </a:r>
                      <a:r>
                        <a:rPr kumimoji="0" lang="en-US" sz="1550" b="0" i="1" u="none" strike="noStrike" cap="none" normalizeH="0" baseline="0" dirty="0" smtClean="0">
                          <a:ln>
                            <a:noFill/>
                          </a:ln>
                          <a:solidFill>
                            <a:srgbClr val="000000"/>
                          </a:solidFill>
                          <a:effectLst/>
                          <a:latin typeface="+mn-lt"/>
                        </a:rPr>
                        <a:t>register and its monthly </a:t>
                      </a:r>
                      <a:r>
                        <a:rPr kumimoji="0" lang="en-US" sz="1550" b="0" i="1" u="none" strike="noStrike" cap="none" normalizeH="0" baseline="0" dirty="0" smtClean="0">
                          <a:ln>
                            <a:noFill/>
                          </a:ln>
                          <a:solidFill>
                            <a:srgbClr val="000000"/>
                          </a:solidFill>
                          <a:effectLst/>
                          <a:latin typeface="+mn-lt"/>
                        </a:rPr>
                        <a:t>reports</a:t>
                      </a:r>
                      <a:endParaRPr kumimoji="0" lang="en-US" sz="1550" b="1" i="1" u="sng" strike="noStrike" cap="none" normalizeH="0" baseline="0" dirty="0" smtClean="0">
                        <a:ln>
                          <a:noFill/>
                        </a:ln>
                        <a:solidFill>
                          <a:srgbClr val="000000"/>
                        </a:solidFill>
                        <a:effectLst/>
                        <a:latin typeface="+mn-lt"/>
                      </a:endParaRPr>
                    </a:p>
                    <a:p>
                      <a:pPr marL="0" marR="0" lvl="0" indent="0" algn="l" defTabSz="914400" rtl="0" eaLnBrk="0" fontAlgn="base" latinLnBrk="0" hangingPunct="0">
                        <a:lnSpc>
                          <a:spcPct val="100000"/>
                        </a:lnSpc>
                        <a:spcBef>
                          <a:spcPct val="0"/>
                        </a:spcBef>
                        <a:spcAft>
                          <a:spcPts val="1200"/>
                        </a:spcAft>
                        <a:buClr>
                          <a:schemeClr val="bg1"/>
                        </a:buClr>
                        <a:buSzTx/>
                        <a:buFontTx/>
                        <a:buNone/>
                        <a:tabLst/>
                      </a:pPr>
                      <a:r>
                        <a:rPr kumimoji="0" lang="en-US" sz="1550" b="0" i="0" u="none" strike="noStrike" cap="none" normalizeH="0" baseline="0" dirty="0" smtClean="0">
                          <a:ln>
                            <a:noFill/>
                          </a:ln>
                          <a:solidFill>
                            <a:srgbClr val="000000"/>
                          </a:solidFill>
                          <a:effectLst/>
                          <a:latin typeface="+mn-lt"/>
                        </a:rPr>
                        <a:t>3. Number of functional Emergency Obstetric Care </a:t>
                      </a:r>
                      <a:r>
                        <a:rPr kumimoji="0" lang="en-US" sz="1550" b="0" i="0" u="none" strike="noStrike" cap="none" normalizeH="0" baseline="0" dirty="0" err="1" smtClean="0">
                          <a:ln>
                            <a:noFill/>
                          </a:ln>
                          <a:solidFill>
                            <a:srgbClr val="000000"/>
                          </a:solidFill>
                          <a:effectLst/>
                          <a:latin typeface="+mn-lt"/>
                        </a:rPr>
                        <a:t>centres</a:t>
                      </a:r>
                      <a:r>
                        <a:rPr kumimoji="0" lang="en-US" sz="1550" b="0" i="0" u="none" strike="noStrike" cap="none" normalizeH="0" baseline="0" dirty="0" smtClean="0">
                          <a:ln>
                            <a:noFill/>
                          </a:ln>
                          <a:solidFill>
                            <a:srgbClr val="000000"/>
                          </a:solidFill>
                          <a:effectLst/>
                          <a:latin typeface="+mn-lt"/>
                        </a:rPr>
                        <a:t>.</a:t>
                      </a:r>
                      <a:br>
                        <a:rPr kumimoji="0" lang="en-US" sz="1550" b="0" i="0" u="none" strike="noStrike" cap="none" normalizeH="0" baseline="0" dirty="0" smtClean="0">
                          <a:ln>
                            <a:noFill/>
                          </a:ln>
                          <a:solidFill>
                            <a:srgbClr val="000000"/>
                          </a:solidFill>
                          <a:effectLst/>
                          <a:latin typeface="+mn-lt"/>
                        </a:rPr>
                      </a:br>
                      <a:r>
                        <a:rPr kumimoji="0" lang="en-US" sz="1550" b="0" i="1" u="none" strike="noStrike" cap="none" normalizeH="0" baseline="0" dirty="0" smtClean="0">
                          <a:ln>
                            <a:noFill/>
                          </a:ln>
                          <a:solidFill>
                            <a:srgbClr val="000000"/>
                          </a:solidFill>
                          <a:effectLst/>
                          <a:latin typeface="+mn-lt"/>
                        </a:rPr>
                        <a:t>Facility </a:t>
                      </a:r>
                      <a:r>
                        <a:rPr kumimoji="0" lang="en-US" sz="1550" b="0" i="1" u="none" strike="noStrike" cap="none" normalizeH="0" baseline="0" dirty="0" smtClean="0">
                          <a:ln>
                            <a:noFill/>
                          </a:ln>
                          <a:solidFill>
                            <a:srgbClr val="000000"/>
                          </a:solidFill>
                          <a:effectLst/>
                          <a:latin typeface="+mn-lt"/>
                        </a:rPr>
                        <a:t>records</a:t>
                      </a:r>
                    </a:p>
                  </a:txBody>
                  <a:tcPr horzOverflow="overflow">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solidFill>
                      <a:schemeClr val="accent1">
                        <a:lumMod val="20000"/>
                        <a:lumOff val="80000"/>
                      </a:schemeClr>
                    </a:solidFill>
                  </a:tcPr>
                </a:tc>
                <a:tc>
                  <a:txBody>
                    <a:bodyPr/>
                    <a:lstStyle/>
                    <a:p>
                      <a:pPr marL="0" marR="0" lvl="0" indent="0" algn="l" defTabSz="914400" rtl="0" eaLnBrk="0" fontAlgn="base" latinLnBrk="0" hangingPunct="0">
                        <a:lnSpc>
                          <a:spcPct val="100000"/>
                        </a:lnSpc>
                        <a:spcBef>
                          <a:spcPct val="0"/>
                        </a:spcBef>
                        <a:spcAft>
                          <a:spcPts val="1200"/>
                        </a:spcAft>
                        <a:buClr>
                          <a:schemeClr val="bg1"/>
                        </a:buClr>
                        <a:buSzTx/>
                        <a:buFontTx/>
                        <a:buNone/>
                        <a:tabLst/>
                      </a:pPr>
                      <a:r>
                        <a:rPr kumimoji="0" lang="en-US" sz="1550" b="0" i="0" u="none" strike="noStrike" cap="none" normalizeH="0" baseline="0" dirty="0" smtClean="0">
                          <a:ln>
                            <a:noFill/>
                          </a:ln>
                          <a:solidFill>
                            <a:srgbClr val="000000"/>
                          </a:solidFill>
                          <a:effectLst/>
                          <a:latin typeface="+mn-lt"/>
                        </a:rPr>
                        <a:t>ANMs and nurses trained for skilled birth </a:t>
                      </a:r>
                      <a:r>
                        <a:rPr kumimoji="0" lang="en-US" sz="1550" b="0" i="0" u="none" strike="noStrike" cap="none" normalizeH="0" baseline="0" dirty="0" smtClean="0">
                          <a:ln>
                            <a:noFill/>
                          </a:ln>
                          <a:solidFill>
                            <a:srgbClr val="000000"/>
                          </a:solidFill>
                          <a:effectLst/>
                          <a:latin typeface="+mn-lt"/>
                        </a:rPr>
                        <a:t>assistance.</a:t>
                      </a:r>
                      <a:br>
                        <a:rPr kumimoji="0" lang="en-US" sz="1550" b="0" i="0" u="none" strike="noStrike" cap="none" normalizeH="0" baseline="0" dirty="0" smtClean="0">
                          <a:ln>
                            <a:noFill/>
                          </a:ln>
                          <a:solidFill>
                            <a:srgbClr val="000000"/>
                          </a:solidFill>
                          <a:effectLst/>
                          <a:latin typeface="+mn-lt"/>
                        </a:rPr>
                      </a:br>
                      <a:r>
                        <a:rPr kumimoji="0" lang="en-US" sz="1550" b="0" i="1" u="none" strike="noStrike" cap="none" normalizeH="0" baseline="0" dirty="0" smtClean="0">
                          <a:ln>
                            <a:noFill/>
                          </a:ln>
                          <a:solidFill>
                            <a:srgbClr val="000000"/>
                          </a:solidFill>
                          <a:effectLst/>
                          <a:latin typeface="+mn-lt"/>
                        </a:rPr>
                        <a:t>Number </a:t>
                      </a:r>
                      <a:r>
                        <a:rPr kumimoji="0" lang="en-US" sz="1550" b="0" i="1" u="none" strike="noStrike" cap="none" normalizeH="0" baseline="0" dirty="0" smtClean="0">
                          <a:ln>
                            <a:noFill/>
                          </a:ln>
                          <a:solidFill>
                            <a:srgbClr val="000000"/>
                          </a:solidFill>
                          <a:effectLst/>
                          <a:latin typeface="+mn-lt"/>
                        </a:rPr>
                        <a:t>of ANMs trained and training evaluation </a:t>
                      </a:r>
                      <a:r>
                        <a:rPr kumimoji="0" lang="en-US" sz="1550" b="0" i="1" u="none" strike="noStrike" cap="none" normalizeH="0" baseline="0" dirty="0" smtClean="0">
                          <a:ln>
                            <a:noFill/>
                          </a:ln>
                          <a:solidFill>
                            <a:srgbClr val="000000"/>
                          </a:solidFill>
                          <a:effectLst/>
                          <a:latin typeface="+mn-lt"/>
                        </a:rPr>
                        <a:t>reports</a:t>
                      </a:r>
                      <a:endParaRPr kumimoji="0" lang="en-US" sz="1550" b="0" i="0" u="none" strike="noStrike" cap="none" normalizeH="0" baseline="0" dirty="0" smtClean="0">
                        <a:ln>
                          <a:noFill/>
                        </a:ln>
                        <a:solidFill>
                          <a:srgbClr val="000000"/>
                        </a:solidFill>
                        <a:effectLst/>
                        <a:latin typeface="+mn-lt"/>
                      </a:endParaRPr>
                    </a:p>
                    <a:p>
                      <a:pPr marL="0" marR="0" lvl="0" indent="0" algn="l" defTabSz="914400" rtl="0" eaLnBrk="0" fontAlgn="base" latinLnBrk="0" hangingPunct="0">
                        <a:lnSpc>
                          <a:spcPct val="100000"/>
                        </a:lnSpc>
                        <a:spcBef>
                          <a:spcPct val="0"/>
                        </a:spcBef>
                        <a:spcAft>
                          <a:spcPts val="1200"/>
                        </a:spcAft>
                        <a:buClr>
                          <a:schemeClr val="bg1"/>
                        </a:buClr>
                        <a:buSzTx/>
                        <a:buFontTx/>
                        <a:buNone/>
                        <a:tabLst/>
                      </a:pPr>
                      <a:r>
                        <a:rPr kumimoji="0" lang="en-US" sz="1550" b="0" i="0" u="none" strike="noStrike" cap="none" normalizeH="0" baseline="0" dirty="0" smtClean="0">
                          <a:ln>
                            <a:noFill/>
                          </a:ln>
                          <a:solidFill>
                            <a:srgbClr val="000000"/>
                          </a:solidFill>
                          <a:effectLst/>
                          <a:latin typeface="+mn-lt"/>
                        </a:rPr>
                        <a:t>Number of MOUs signed with NGOs for ambulance services and </a:t>
                      </a:r>
                      <a:r>
                        <a:rPr kumimoji="0" lang="en-US" sz="1550" b="0" i="0" u="none" strike="noStrike" cap="none" normalizeH="0" baseline="0" dirty="0" smtClean="0">
                          <a:ln>
                            <a:noFill/>
                          </a:ln>
                          <a:solidFill>
                            <a:srgbClr val="000000"/>
                          </a:solidFill>
                          <a:effectLst/>
                          <a:latin typeface="+mn-lt"/>
                        </a:rPr>
                        <a:t>ambulances.</a:t>
                      </a:r>
                      <a:br>
                        <a:rPr kumimoji="0" lang="en-US" sz="1550" b="0" i="0" u="none" strike="noStrike" cap="none" normalizeH="0" baseline="0" dirty="0" smtClean="0">
                          <a:ln>
                            <a:noFill/>
                          </a:ln>
                          <a:solidFill>
                            <a:srgbClr val="000000"/>
                          </a:solidFill>
                          <a:effectLst/>
                          <a:latin typeface="+mn-lt"/>
                        </a:rPr>
                      </a:br>
                      <a:r>
                        <a:rPr kumimoji="0" lang="en-US" sz="1550" b="0" i="1" u="none" strike="noStrike" cap="none" normalizeH="0" baseline="0" dirty="0" smtClean="0">
                          <a:ln>
                            <a:noFill/>
                          </a:ln>
                          <a:solidFill>
                            <a:srgbClr val="000000"/>
                          </a:solidFill>
                          <a:effectLst/>
                          <a:latin typeface="+mn-lt"/>
                        </a:rPr>
                        <a:t>Signed MOUs</a:t>
                      </a:r>
                      <a:endParaRPr kumimoji="0" lang="en-US" sz="1550" b="1" i="1" u="sng" strike="noStrike" cap="none" normalizeH="0" baseline="0" dirty="0" smtClean="0">
                        <a:ln>
                          <a:noFill/>
                        </a:ln>
                        <a:solidFill>
                          <a:srgbClr val="000000"/>
                        </a:solidFill>
                        <a:effectLst/>
                        <a:latin typeface="+mn-lt"/>
                      </a:endParaRPr>
                    </a:p>
                    <a:p>
                      <a:pPr marL="0" marR="0" lvl="0" indent="0" algn="l" defTabSz="914400" rtl="0" eaLnBrk="0" fontAlgn="base" latinLnBrk="0" hangingPunct="0">
                        <a:lnSpc>
                          <a:spcPct val="100000"/>
                        </a:lnSpc>
                        <a:spcBef>
                          <a:spcPct val="0"/>
                        </a:spcBef>
                        <a:spcAft>
                          <a:spcPts val="1200"/>
                        </a:spcAft>
                        <a:buClr>
                          <a:schemeClr val="bg1"/>
                        </a:buClr>
                        <a:buSzTx/>
                        <a:buFontTx/>
                        <a:buNone/>
                        <a:tabLst/>
                      </a:pPr>
                      <a:r>
                        <a:rPr kumimoji="0" lang="en-US" sz="1550" b="0" i="0" u="none" strike="noStrike" cap="none" normalizeH="0" baseline="0" dirty="0" smtClean="0">
                          <a:ln>
                            <a:noFill/>
                          </a:ln>
                          <a:solidFill>
                            <a:srgbClr val="000000"/>
                          </a:solidFill>
                          <a:effectLst/>
                          <a:latin typeface="+mn-lt"/>
                        </a:rPr>
                        <a:t>Number of medical officers certified as having acquired </a:t>
                      </a:r>
                      <a:r>
                        <a:rPr kumimoji="0" lang="en-US" sz="1550" b="0" i="0" u="none" strike="noStrike" cap="none" normalizeH="0" baseline="0" dirty="0" smtClean="0">
                          <a:ln>
                            <a:noFill/>
                          </a:ln>
                          <a:solidFill>
                            <a:srgbClr val="000000"/>
                          </a:solidFill>
                          <a:effectLst/>
                          <a:latin typeface="+mn-lt"/>
                        </a:rPr>
                        <a:t>skills.</a:t>
                      </a:r>
                      <a:br>
                        <a:rPr kumimoji="0" lang="en-US" sz="1550" b="0" i="0" u="none" strike="noStrike" cap="none" normalizeH="0" baseline="0" dirty="0" smtClean="0">
                          <a:ln>
                            <a:noFill/>
                          </a:ln>
                          <a:solidFill>
                            <a:srgbClr val="000000"/>
                          </a:solidFill>
                          <a:effectLst/>
                          <a:latin typeface="+mn-lt"/>
                        </a:rPr>
                      </a:br>
                      <a:r>
                        <a:rPr kumimoji="0" lang="en-US" sz="1550" b="0" i="1" u="none" strike="noStrike" cap="none" normalizeH="0" baseline="0" dirty="0" smtClean="0">
                          <a:ln>
                            <a:noFill/>
                          </a:ln>
                          <a:solidFill>
                            <a:srgbClr val="000000"/>
                          </a:solidFill>
                          <a:effectLst/>
                          <a:latin typeface="+mn-lt"/>
                        </a:rPr>
                        <a:t>Evaluation </a:t>
                      </a:r>
                      <a:r>
                        <a:rPr kumimoji="0" lang="en-US" sz="1550" b="0" i="1" u="none" strike="noStrike" cap="none" normalizeH="0" baseline="0" dirty="0" smtClean="0">
                          <a:ln>
                            <a:noFill/>
                          </a:ln>
                          <a:solidFill>
                            <a:srgbClr val="000000"/>
                          </a:solidFill>
                          <a:effectLst/>
                          <a:latin typeface="+mn-lt"/>
                        </a:rPr>
                        <a:t>reports</a:t>
                      </a:r>
                    </a:p>
                  </a:txBody>
                  <a:tcPr horzOverflow="overflow">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solidFill>
                      <a:schemeClr val="accent1">
                        <a:lumMod val="20000"/>
                        <a:lumOff val="80000"/>
                      </a:schemeClr>
                    </a:solidFill>
                  </a:tcPr>
                </a:tc>
              </a:tr>
            </a:tbl>
          </a:graphicData>
        </a:graphic>
      </p:graphicFrame>
    </p:spTree>
    <p:extLst>
      <p:ext uri="{BB962C8B-B14F-4D97-AF65-F5344CB8AC3E}">
        <p14:creationId xmlns:p14="http://schemas.microsoft.com/office/powerpoint/2010/main" val="409063515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AutoShape 5"/>
          <p:cNvCxnSpPr>
            <a:cxnSpLocks noChangeShapeType="1"/>
          </p:cNvCxnSpPr>
          <p:nvPr/>
        </p:nvCxnSpPr>
        <p:spPr bwMode="auto">
          <a:xfrm>
            <a:off x="2267744" y="2644626"/>
            <a:ext cx="1285768" cy="928390"/>
          </a:xfrm>
          <a:prstGeom prst="straightConnector1">
            <a:avLst/>
          </a:prstGeom>
          <a:noFill/>
          <a:ln w="82550">
            <a:solidFill>
              <a:schemeClr val="tx1">
                <a:lumMod val="75000"/>
                <a:lumOff val="2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AutoShape 5"/>
          <p:cNvCxnSpPr>
            <a:cxnSpLocks noChangeShapeType="1"/>
          </p:cNvCxnSpPr>
          <p:nvPr/>
        </p:nvCxnSpPr>
        <p:spPr bwMode="auto">
          <a:xfrm>
            <a:off x="4686300" y="4382616"/>
            <a:ext cx="1285768" cy="990600"/>
          </a:xfrm>
          <a:prstGeom prst="straightConnector1">
            <a:avLst/>
          </a:prstGeom>
          <a:noFill/>
          <a:ln w="82550">
            <a:solidFill>
              <a:schemeClr val="tx1">
                <a:lumMod val="75000"/>
                <a:lumOff val="2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Title 2"/>
          <p:cNvSpPr>
            <a:spLocks noGrp="1"/>
          </p:cNvSpPr>
          <p:nvPr>
            <p:ph type="title"/>
          </p:nvPr>
        </p:nvSpPr>
        <p:spPr/>
        <p:txBody>
          <a:bodyPr/>
          <a:lstStyle/>
          <a:p>
            <a:pPr algn="ctr" eaLnBrk="1" fontAlgn="auto" hangingPunct="1">
              <a:spcAft>
                <a:spcPts val="0"/>
              </a:spcAft>
              <a:defRPr/>
            </a:pPr>
            <a:r>
              <a:rPr lang="en-US" dirty="0" smtClean="0"/>
              <a:t>Logical framework</a:t>
            </a:r>
            <a:endParaRPr lang="en-US" dirty="0"/>
          </a:p>
        </p:txBody>
      </p:sp>
      <p:sp>
        <p:nvSpPr>
          <p:cNvPr id="4" name="Text Box 2"/>
          <p:cNvSpPr txBox="1">
            <a:spLocks noGrp="1" noChangeArrowheads="1"/>
          </p:cNvSpPr>
          <p:nvPr>
            <p:ph idx="1"/>
          </p:nvPr>
        </p:nvSpPr>
        <p:spPr bwMode="auto">
          <a:xfrm>
            <a:off x="395536" y="1776754"/>
            <a:ext cx="2055440" cy="1123712"/>
          </a:xfrm>
          <a:prstGeom prst="roundRect">
            <a:avLst/>
          </a:prstGeom>
          <a:solidFill>
            <a:schemeClr val="accent1">
              <a:lumMod val="20000"/>
              <a:lumOff val="80000"/>
            </a:schemeClr>
          </a:solidFill>
          <a:ln>
            <a:noFill/>
            <a:headEnd/>
            <a:tailEnd/>
          </a:ln>
          <a:effectLst>
            <a:outerShdw blurRad="50800" dist="38100" dir="5400000" algn="t"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wrap="square">
            <a:spAutoFit/>
          </a:bodyPr>
          <a:lstStyle/>
          <a:p>
            <a:pPr marL="44450" indent="0" algn="ctr" eaLnBrk="1" hangingPunct="1">
              <a:spcBef>
                <a:spcPct val="50000"/>
              </a:spcBef>
              <a:buNone/>
            </a:pPr>
            <a:r>
              <a:rPr lang="en-US" sz="2000" dirty="0">
                <a:latin typeface="Arial" charset="0"/>
              </a:rPr>
              <a:t>an </a:t>
            </a:r>
            <a:r>
              <a:rPr lang="en-US" sz="2000" b="1" dirty="0" smtClean="0">
                <a:latin typeface="Arial" charset="0"/>
              </a:rPr>
              <a:t>Input/ </a:t>
            </a:r>
            <a:r>
              <a:rPr lang="en-US" sz="2000" b="1" dirty="0" smtClean="0">
                <a:latin typeface="Arial" charset="0"/>
              </a:rPr>
              <a:t>Activity</a:t>
            </a:r>
            <a:br>
              <a:rPr lang="en-US" sz="2000" b="1" dirty="0" smtClean="0">
                <a:latin typeface="Arial" charset="0"/>
              </a:rPr>
            </a:br>
            <a:r>
              <a:rPr lang="en-US" sz="2000" dirty="0" smtClean="0">
                <a:latin typeface="Arial" charset="0"/>
              </a:rPr>
              <a:t>(column </a:t>
            </a:r>
            <a:r>
              <a:rPr lang="en-US" sz="2000" dirty="0">
                <a:latin typeface="Arial" charset="0"/>
              </a:rPr>
              <a:t>4)</a:t>
            </a:r>
            <a:endParaRPr lang="en-US" sz="2000" b="1" dirty="0">
              <a:latin typeface="Arial" charset="0"/>
            </a:endParaRPr>
          </a:p>
        </p:txBody>
      </p:sp>
      <p:sp>
        <p:nvSpPr>
          <p:cNvPr id="5" name="Text Box 3"/>
          <p:cNvSpPr txBox="1">
            <a:spLocks noChangeArrowheads="1"/>
          </p:cNvSpPr>
          <p:nvPr/>
        </p:nvSpPr>
        <p:spPr bwMode="auto">
          <a:xfrm>
            <a:off x="3581400" y="3366255"/>
            <a:ext cx="2209800" cy="1123712"/>
          </a:xfrm>
          <a:prstGeom prst="roundRect">
            <a:avLst/>
          </a:prstGeom>
          <a:solidFill>
            <a:schemeClr val="accent2">
              <a:lumMod val="20000"/>
              <a:lumOff val="80000"/>
            </a:schemeClr>
          </a:solidFill>
          <a:ln>
            <a:solidFill>
              <a:schemeClr val="bg1">
                <a:lumMod val="75000"/>
              </a:schemeClr>
            </a:solidFill>
            <a:headEnd/>
            <a:tailEnd/>
          </a:ln>
          <a:effectLst>
            <a:outerShdw blurRad="50800" dist="38100" dir="5400000" algn="t"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wrap="square">
            <a:spAutoFit/>
          </a:bodyPr>
          <a:lstStyle/>
          <a:p>
            <a:pPr algn="ctr" eaLnBrk="1" hangingPunct="1">
              <a:spcBef>
                <a:spcPct val="50000"/>
              </a:spcBef>
            </a:pPr>
            <a:r>
              <a:rPr lang="en-US" sz="2000" dirty="0">
                <a:latin typeface="Arial" charset="0"/>
              </a:rPr>
              <a:t>produces an </a:t>
            </a:r>
            <a:r>
              <a:rPr lang="en-US" sz="2000" b="1" spc="150" dirty="0" smtClean="0">
                <a:latin typeface="Arial" charset="0"/>
              </a:rPr>
              <a:t>Output</a:t>
            </a:r>
            <a:br>
              <a:rPr lang="en-US" sz="2000" b="1" spc="150" dirty="0" smtClean="0">
                <a:latin typeface="Arial" charset="0"/>
              </a:rPr>
            </a:br>
            <a:r>
              <a:rPr lang="en-US" sz="2000" dirty="0" smtClean="0">
                <a:latin typeface="Arial" charset="0"/>
              </a:rPr>
              <a:t>(column </a:t>
            </a:r>
            <a:r>
              <a:rPr lang="en-US" sz="2000" dirty="0">
                <a:latin typeface="Arial" charset="0"/>
              </a:rPr>
              <a:t>2)</a:t>
            </a:r>
          </a:p>
        </p:txBody>
      </p:sp>
      <p:sp>
        <p:nvSpPr>
          <p:cNvPr id="6" name="Text Box 4"/>
          <p:cNvSpPr txBox="1">
            <a:spLocks noChangeArrowheads="1"/>
          </p:cNvSpPr>
          <p:nvPr/>
        </p:nvSpPr>
        <p:spPr bwMode="auto">
          <a:xfrm>
            <a:off x="5972068" y="5189579"/>
            <a:ext cx="2232025" cy="1123712"/>
          </a:xfrm>
          <a:prstGeom prst="roundRect">
            <a:avLst/>
          </a:prstGeom>
          <a:solidFill>
            <a:schemeClr val="accent1">
              <a:lumMod val="20000"/>
              <a:lumOff val="80000"/>
            </a:schemeClr>
          </a:solidFill>
          <a:ln>
            <a:noFill/>
            <a:headEnd/>
            <a:tailEnd/>
          </a:ln>
          <a:effectLst>
            <a:outerShdw blurRad="50800" dist="38100" dir="5400000" algn="t"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wrap="square">
            <a:spAutoFit/>
          </a:bodyPr>
          <a:lstStyle/>
          <a:p>
            <a:pPr algn="ctr" eaLnBrk="1" hangingPunct="1">
              <a:spcBef>
                <a:spcPct val="50000"/>
              </a:spcBef>
            </a:pPr>
            <a:r>
              <a:rPr lang="en-US" sz="2000" dirty="0">
                <a:latin typeface="Arial" charset="0"/>
              </a:rPr>
              <a:t>which serves </a:t>
            </a:r>
            <a:r>
              <a:rPr lang="en-US" sz="2000" dirty="0" smtClean="0">
                <a:latin typeface="Arial" charset="0"/>
              </a:rPr>
              <a:t>as an </a:t>
            </a:r>
            <a:r>
              <a:rPr lang="en-US" sz="2000" b="1" dirty="0" smtClean="0">
                <a:latin typeface="Arial" charset="0"/>
              </a:rPr>
              <a:t>Outcome</a:t>
            </a:r>
            <a:r>
              <a:rPr lang="en-US" sz="2000" dirty="0" smtClean="0">
                <a:latin typeface="Arial" charset="0"/>
              </a:rPr>
              <a:t/>
            </a:r>
            <a:br>
              <a:rPr lang="en-US" sz="2000" dirty="0" smtClean="0">
                <a:latin typeface="Arial" charset="0"/>
              </a:rPr>
            </a:br>
            <a:r>
              <a:rPr lang="en-US" sz="2000" dirty="0" smtClean="0">
                <a:latin typeface="Arial" charset="0"/>
              </a:rPr>
              <a:t>(column1</a:t>
            </a:r>
            <a:r>
              <a:rPr lang="en-US" sz="2000" dirty="0">
                <a:latin typeface="Arial" charset="0"/>
              </a:rPr>
              <a:t>)</a:t>
            </a:r>
            <a:endParaRPr lang="en-US" sz="2000" b="1" dirty="0">
              <a:latin typeface="Arial" charset="0"/>
            </a:endParaRPr>
          </a:p>
        </p:txBody>
      </p:sp>
    </p:spTree>
    <p:extLst>
      <p:ext uri="{BB962C8B-B14F-4D97-AF65-F5344CB8AC3E}">
        <p14:creationId xmlns:p14="http://schemas.microsoft.com/office/powerpoint/2010/main" val="335054792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AutoShape 6"/>
          <p:cNvCxnSpPr>
            <a:cxnSpLocks noChangeShapeType="1"/>
          </p:cNvCxnSpPr>
          <p:nvPr/>
        </p:nvCxnSpPr>
        <p:spPr bwMode="auto">
          <a:xfrm flipV="1">
            <a:off x="2123728" y="4368422"/>
            <a:ext cx="1152128" cy="1086017"/>
          </a:xfrm>
          <a:prstGeom prst="straightConnector1">
            <a:avLst/>
          </a:prstGeom>
          <a:noFill/>
          <a:ln w="82550">
            <a:solidFill>
              <a:schemeClr val="tx1">
                <a:lumMod val="75000"/>
                <a:lumOff val="2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AutoShape 6"/>
          <p:cNvCxnSpPr>
            <a:cxnSpLocks noChangeShapeType="1"/>
          </p:cNvCxnSpPr>
          <p:nvPr/>
        </p:nvCxnSpPr>
        <p:spPr bwMode="auto">
          <a:xfrm>
            <a:off x="1897486" y="3787799"/>
            <a:ext cx="1304528" cy="1"/>
          </a:xfrm>
          <a:prstGeom prst="straightConnector1">
            <a:avLst/>
          </a:prstGeom>
          <a:noFill/>
          <a:ln w="82550">
            <a:solidFill>
              <a:schemeClr val="tx1">
                <a:lumMod val="75000"/>
                <a:lumOff val="2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AutoShape 6"/>
          <p:cNvCxnSpPr>
            <a:cxnSpLocks noChangeShapeType="1"/>
          </p:cNvCxnSpPr>
          <p:nvPr/>
        </p:nvCxnSpPr>
        <p:spPr bwMode="auto">
          <a:xfrm>
            <a:off x="2062419" y="2569607"/>
            <a:ext cx="1139595" cy="643369"/>
          </a:xfrm>
          <a:prstGeom prst="straightConnector1">
            <a:avLst/>
          </a:prstGeom>
          <a:noFill/>
          <a:ln w="82550">
            <a:solidFill>
              <a:schemeClr val="tx1">
                <a:lumMod val="75000"/>
                <a:lumOff val="2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AutoShape 6"/>
          <p:cNvCxnSpPr>
            <a:cxnSpLocks noChangeShapeType="1"/>
          </p:cNvCxnSpPr>
          <p:nvPr/>
        </p:nvCxnSpPr>
        <p:spPr bwMode="auto">
          <a:xfrm>
            <a:off x="4667043" y="3571636"/>
            <a:ext cx="1682122" cy="1064718"/>
          </a:xfrm>
          <a:prstGeom prst="straightConnector1">
            <a:avLst/>
          </a:prstGeom>
          <a:noFill/>
          <a:ln w="82550">
            <a:solidFill>
              <a:schemeClr val="tx1">
                <a:lumMod val="75000"/>
                <a:lumOff val="2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Title 2"/>
          <p:cNvSpPr>
            <a:spLocks noGrp="1"/>
          </p:cNvSpPr>
          <p:nvPr>
            <p:ph type="title"/>
          </p:nvPr>
        </p:nvSpPr>
        <p:spPr/>
        <p:txBody>
          <a:bodyPr/>
          <a:lstStyle/>
          <a:p>
            <a:pPr algn="ctr" eaLnBrk="1" fontAlgn="auto" hangingPunct="1">
              <a:spcAft>
                <a:spcPts val="0"/>
              </a:spcAft>
              <a:defRPr/>
            </a:pPr>
            <a:r>
              <a:rPr lang="en-US" dirty="0"/>
              <a:t>Logical framework</a:t>
            </a:r>
          </a:p>
        </p:txBody>
      </p:sp>
      <p:sp>
        <p:nvSpPr>
          <p:cNvPr id="4" name="Rounded Rectangle 3"/>
          <p:cNvSpPr/>
          <p:nvPr/>
        </p:nvSpPr>
        <p:spPr>
          <a:xfrm>
            <a:off x="5508104" y="1752598"/>
            <a:ext cx="3200401" cy="831293"/>
          </a:xfrm>
          <a:prstGeom prst="roundRect">
            <a:avLst/>
          </a:prstGeom>
          <a:ln>
            <a:solidFill>
              <a:schemeClr val="accent1">
                <a:lumMod val="40000"/>
                <a:lumOff val="60000"/>
              </a:schemeClr>
            </a:solidFill>
          </a:ln>
        </p:spPr>
        <p:style>
          <a:lnRef idx="2">
            <a:schemeClr val="accent1"/>
          </a:lnRef>
          <a:fillRef idx="1">
            <a:schemeClr val="lt1"/>
          </a:fillRef>
          <a:effectRef idx="0">
            <a:schemeClr val="accent1"/>
          </a:effectRef>
          <a:fontRef idx="minor">
            <a:schemeClr val="dk1"/>
          </a:fontRef>
        </p:style>
        <p:txBody>
          <a:bodyPr rtlCol="0" anchor="ctr"/>
          <a:lstStyle/>
          <a:p>
            <a:r>
              <a:rPr lang="en-US" b="1" dirty="0" smtClean="0"/>
              <a:t>One outcome depends on many activities</a:t>
            </a:r>
            <a:endParaRPr lang="en-US" b="1" dirty="0"/>
          </a:p>
        </p:txBody>
      </p:sp>
      <p:sp>
        <p:nvSpPr>
          <p:cNvPr id="5" name="Text Box 5"/>
          <p:cNvSpPr txBox="1">
            <a:spLocks noGrp="1" noChangeArrowheads="1"/>
          </p:cNvSpPr>
          <p:nvPr>
            <p:ph idx="1"/>
          </p:nvPr>
        </p:nvSpPr>
        <p:spPr bwMode="auto">
          <a:xfrm>
            <a:off x="6326130" y="4463952"/>
            <a:ext cx="2438400" cy="1787723"/>
          </a:xfrm>
          <a:prstGeom prst="roundRect">
            <a:avLst/>
          </a:prstGeom>
          <a:solidFill>
            <a:schemeClr val="accent2">
              <a:lumMod val="20000"/>
              <a:lumOff val="80000"/>
            </a:schemeClr>
          </a:solidFill>
          <a:ln>
            <a:solidFill>
              <a:schemeClr val="bg1">
                <a:lumMod val="85000"/>
              </a:schemeClr>
            </a:solidFill>
            <a:headEnd/>
            <a:tailEnd/>
          </a:ln>
          <a:effectLst>
            <a:outerShdw blurRad="50800" dist="38100" dir="5400000" algn="t" rotWithShape="0">
              <a:prstClr val="black">
                <a:alpha val="40000"/>
              </a:prstClr>
            </a:outerShdw>
          </a:effectLst>
        </p:spPr>
        <p:style>
          <a:lnRef idx="2">
            <a:schemeClr val="accent5"/>
          </a:lnRef>
          <a:fillRef idx="1">
            <a:schemeClr val="lt1"/>
          </a:fillRef>
          <a:effectRef idx="0">
            <a:schemeClr val="accent5"/>
          </a:effectRef>
          <a:fontRef idx="minor">
            <a:schemeClr val="dk1"/>
          </a:fontRef>
        </p:style>
        <p:txBody>
          <a:bodyPr wrap="square">
            <a:spAutoFit/>
          </a:bodyPr>
          <a:lstStyle/>
          <a:p>
            <a:pPr marL="44450" indent="0" algn="ctr" eaLnBrk="1" hangingPunct="1">
              <a:spcBef>
                <a:spcPct val="50000"/>
              </a:spcBef>
              <a:buNone/>
            </a:pPr>
            <a:r>
              <a:rPr lang="en-US" sz="1800" b="1" dirty="0" smtClean="0">
                <a:latin typeface="Arial" charset="0"/>
              </a:rPr>
              <a:t>which </a:t>
            </a:r>
            <a:r>
              <a:rPr lang="en-US" sz="1800" b="1" dirty="0">
                <a:latin typeface="Arial" charset="0"/>
              </a:rPr>
              <a:t>serves a purpose </a:t>
            </a:r>
          </a:p>
          <a:p>
            <a:pPr marL="44450" indent="0" algn="ctr" eaLnBrk="1" hangingPunct="1">
              <a:spcBef>
                <a:spcPct val="50000"/>
              </a:spcBef>
              <a:buNone/>
            </a:pPr>
            <a:r>
              <a:rPr lang="en-US" sz="1400" b="1" dirty="0">
                <a:latin typeface="Arial" charset="0"/>
              </a:rPr>
              <a:t>Reduce maternal mortality and neonatal </a:t>
            </a:r>
            <a:r>
              <a:rPr lang="en-US" sz="1400" b="1" dirty="0" smtClean="0">
                <a:latin typeface="Arial" charset="0"/>
              </a:rPr>
              <a:t>mortality (</a:t>
            </a:r>
            <a:r>
              <a:rPr lang="en-US" sz="1400" b="1" dirty="0">
                <a:latin typeface="Arial" charset="0"/>
              </a:rPr>
              <a:t>column 1)</a:t>
            </a:r>
          </a:p>
        </p:txBody>
      </p:sp>
      <p:sp>
        <p:nvSpPr>
          <p:cNvPr id="6" name="Text Box 4"/>
          <p:cNvSpPr txBox="1">
            <a:spLocks noChangeArrowheads="1"/>
          </p:cNvSpPr>
          <p:nvPr/>
        </p:nvSpPr>
        <p:spPr bwMode="auto">
          <a:xfrm>
            <a:off x="3202014" y="3082438"/>
            <a:ext cx="2438400" cy="1328023"/>
          </a:xfrm>
          <a:prstGeom prst="roundRect">
            <a:avLst/>
          </a:prstGeom>
          <a:solidFill>
            <a:schemeClr val="accent1">
              <a:lumMod val="20000"/>
              <a:lumOff val="80000"/>
            </a:schemeClr>
          </a:solidFill>
          <a:ln>
            <a:solidFill>
              <a:schemeClr val="bg1">
                <a:lumMod val="85000"/>
              </a:schemeClr>
            </a:solidFill>
            <a:headEnd/>
            <a:tailEnd/>
          </a:ln>
          <a:effectLst>
            <a:outerShdw blurRad="50800" dist="38100" dir="5400000" algn="t" rotWithShape="0">
              <a:prstClr val="black">
                <a:alpha val="40000"/>
              </a:prstClr>
            </a:outerShdw>
          </a:effectLst>
        </p:spPr>
        <p:style>
          <a:lnRef idx="2">
            <a:schemeClr val="accent5"/>
          </a:lnRef>
          <a:fillRef idx="1">
            <a:schemeClr val="lt1"/>
          </a:fillRef>
          <a:effectRef idx="0">
            <a:schemeClr val="accent5"/>
          </a:effectRef>
          <a:fontRef idx="minor">
            <a:schemeClr val="dk1"/>
          </a:fontRef>
        </p:style>
        <p:txBody>
          <a:bodyPr wrap="square">
            <a:spAutoFit/>
          </a:bodyPr>
          <a:lstStyle/>
          <a:p>
            <a:pPr algn="ctr" eaLnBrk="1" hangingPunct="1"/>
            <a:r>
              <a:rPr lang="en-US" b="1" dirty="0">
                <a:latin typeface="Arial" charset="0"/>
              </a:rPr>
              <a:t>Prioritise Institutional </a:t>
            </a:r>
            <a:r>
              <a:rPr lang="en-US" b="1" dirty="0" smtClean="0">
                <a:latin typeface="Arial" charset="0"/>
              </a:rPr>
              <a:t>Deliveries</a:t>
            </a:r>
            <a:endParaRPr lang="en-US" b="1" dirty="0">
              <a:latin typeface="Arial" charset="0"/>
            </a:endParaRPr>
          </a:p>
          <a:p>
            <a:pPr algn="ctr" eaLnBrk="1" hangingPunct="1"/>
            <a:r>
              <a:rPr lang="en-US" b="1" dirty="0" smtClean="0">
                <a:latin typeface="Arial" charset="0"/>
              </a:rPr>
              <a:t>(column </a:t>
            </a:r>
            <a:r>
              <a:rPr lang="en-US" b="1" dirty="0">
                <a:latin typeface="Arial" charset="0"/>
              </a:rPr>
              <a:t>2)</a:t>
            </a:r>
          </a:p>
        </p:txBody>
      </p:sp>
      <p:sp>
        <p:nvSpPr>
          <p:cNvPr id="7" name="Text Box 3"/>
          <p:cNvSpPr txBox="1">
            <a:spLocks noChangeArrowheads="1"/>
          </p:cNvSpPr>
          <p:nvPr/>
        </p:nvSpPr>
        <p:spPr bwMode="auto">
          <a:xfrm>
            <a:off x="492526" y="1868802"/>
            <a:ext cx="1981200" cy="715089"/>
          </a:xfrm>
          <a:prstGeom prst="roundRect">
            <a:avLst/>
          </a:prstGeom>
          <a:solidFill>
            <a:schemeClr val="accent2">
              <a:lumMod val="20000"/>
              <a:lumOff val="80000"/>
            </a:schemeClr>
          </a:solidFill>
          <a:ln>
            <a:solidFill>
              <a:schemeClr val="bg1">
                <a:lumMod val="85000"/>
              </a:schemeClr>
            </a:solidFill>
            <a:headEnd/>
            <a:tailEnd/>
          </a:ln>
          <a:effectLst>
            <a:outerShdw blurRad="50800" dist="38100" dir="5400000" algn="t" rotWithShape="0">
              <a:prstClr val="black">
                <a:alpha val="40000"/>
              </a:prstClr>
            </a:outerShdw>
          </a:effectLst>
        </p:spPr>
        <p:style>
          <a:lnRef idx="2">
            <a:schemeClr val="accent5"/>
          </a:lnRef>
          <a:fillRef idx="1">
            <a:schemeClr val="lt1"/>
          </a:fillRef>
          <a:effectRef idx="0">
            <a:schemeClr val="accent5"/>
          </a:effectRef>
          <a:fontRef idx="minor">
            <a:schemeClr val="dk1"/>
          </a:fontRef>
        </p:style>
        <p:txBody>
          <a:bodyPr>
            <a:spAutoFit/>
          </a:bodyPr>
          <a:lstStyle/>
          <a:p>
            <a:pPr algn="ctr" eaLnBrk="1" hangingPunct="1">
              <a:spcBef>
                <a:spcPct val="50000"/>
              </a:spcBef>
            </a:pPr>
            <a:r>
              <a:rPr lang="en-US" b="1" dirty="0">
                <a:latin typeface="Arial" charset="0"/>
              </a:rPr>
              <a:t>Training of ANMs</a:t>
            </a:r>
          </a:p>
        </p:txBody>
      </p:sp>
      <p:sp>
        <p:nvSpPr>
          <p:cNvPr id="8" name="Text Box 8"/>
          <p:cNvSpPr txBox="1">
            <a:spLocks noChangeArrowheads="1"/>
          </p:cNvSpPr>
          <p:nvPr/>
        </p:nvSpPr>
        <p:spPr bwMode="auto">
          <a:xfrm>
            <a:off x="539552" y="3388906"/>
            <a:ext cx="1981200" cy="715089"/>
          </a:xfrm>
          <a:prstGeom prst="roundRect">
            <a:avLst/>
          </a:prstGeom>
          <a:solidFill>
            <a:schemeClr val="accent2">
              <a:lumMod val="20000"/>
              <a:lumOff val="80000"/>
            </a:schemeClr>
          </a:solidFill>
          <a:ln>
            <a:solidFill>
              <a:schemeClr val="bg1">
                <a:lumMod val="85000"/>
              </a:schemeClr>
            </a:solidFill>
            <a:headEnd/>
            <a:tailEnd/>
          </a:ln>
          <a:effectLst>
            <a:outerShdw blurRad="50800" dist="38100" dir="5400000" algn="t" rotWithShape="0">
              <a:prstClr val="black">
                <a:alpha val="40000"/>
              </a:prstClr>
            </a:outerShdw>
          </a:effectLst>
        </p:spPr>
        <p:style>
          <a:lnRef idx="2">
            <a:schemeClr val="accent5"/>
          </a:lnRef>
          <a:fillRef idx="1">
            <a:schemeClr val="lt1"/>
          </a:fillRef>
          <a:effectRef idx="0">
            <a:schemeClr val="accent5"/>
          </a:effectRef>
          <a:fontRef idx="minor">
            <a:schemeClr val="dk1"/>
          </a:fontRef>
        </p:style>
        <p:txBody>
          <a:bodyPr>
            <a:spAutoFit/>
          </a:bodyPr>
          <a:lstStyle/>
          <a:p>
            <a:pPr algn="ctr" eaLnBrk="1" hangingPunct="1">
              <a:spcBef>
                <a:spcPct val="50000"/>
              </a:spcBef>
            </a:pPr>
            <a:r>
              <a:rPr lang="en-US" b="1" dirty="0">
                <a:latin typeface="Arial" charset="0"/>
              </a:rPr>
              <a:t>Arranging for t</a:t>
            </a:r>
            <a:r>
              <a:rPr lang="en-US" b="1" dirty="0" smtClean="0">
                <a:latin typeface="Arial" charset="0"/>
              </a:rPr>
              <a:t>ransport</a:t>
            </a:r>
            <a:endParaRPr lang="en-US" b="1" dirty="0">
              <a:latin typeface="Arial" charset="0"/>
            </a:endParaRPr>
          </a:p>
        </p:txBody>
      </p:sp>
      <p:sp>
        <p:nvSpPr>
          <p:cNvPr id="9" name="Text Box 11"/>
          <p:cNvSpPr txBox="1">
            <a:spLocks noChangeArrowheads="1"/>
          </p:cNvSpPr>
          <p:nvPr/>
        </p:nvSpPr>
        <p:spPr bwMode="auto">
          <a:xfrm>
            <a:off x="539552" y="4868336"/>
            <a:ext cx="1981200" cy="1021556"/>
          </a:xfrm>
          <a:prstGeom prst="roundRect">
            <a:avLst/>
          </a:prstGeom>
          <a:solidFill>
            <a:schemeClr val="accent2">
              <a:lumMod val="20000"/>
              <a:lumOff val="80000"/>
            </a:schemeClr>
          </a:solidFill>
          <a:ln>
            <a:solidFill>
              <a:schemeClr val="bg1">
                <a:lumMod val="85000"/>
              </a:schemeClr>
            </a:solidFill>
            <a:headEnd/>
            <a:tailEnd/>
          </a:ln>
          <a:effectLst>
            <a:outerShdw blurRad="50800" dist="38100" dir="5400000" algn="t" rotWithShape="0">
              <a:prstClr val="black">
                <a:alpha val="40000"/>
              </a:prstClr>
            </a:outerShdw>
          </a:effectLst>
        </p:spPr>
        <p:style>
          <a:lnRef idx="2">
            <a:schemeClr val="accent5"/>
          </a:lnRef>
          <a:fillRef idx="1">
            <a:schemeClr val="lt1"/>
          </a:fillRef>
          <a:effectRef idx="0">
            <a:schemeClr val="accent5"/>
          </a:effectRef>
          <a:fontRef idx="minor">
            <a:schemeClr val="dk1"/>
          </a:fontRef>
        </p:style>
        <p:txBody>
          <a:bodyPr>
            <a:spAutoFit/>
          </a:bodyPr>
          <a:lstStyle/>
          <a:p>
            <a:pPr algn="ctr" eaLnBrk="1" hangingPunct="1">
              <a:spcBef>
                <a:spcPct val="50000"/>
              </a:spcBef>
            </a:pPr>
            <a:r>
              <a:rPr lang="en-US" b="1" dirty="0" smtClean="0">
                <a:latin typeface="Arial" charset="0"/>
              </a:rPr>
              <a:t>BCC </a:t>
            </a:r>
            <a:r>
              <a:rPr lang="en-US" b="1" dirty="0">
                <a:latin typeface="Arial" charset="0"/>
              </a:rPr>
              <a:t>to promote acceptance</a:t>
            </a:r>
          </a:p>
        </p:txBody>
      </p:sp>
    </p:spTree>
    <p:extLst>
      <p:ext uri="{BB962C8B-B14F-4D97-AF65-F5344CB8AC3E}">
        <p14:creationId xmlns:p14="http://schemas.microsoft.com/office/powerpoint/2010/main" val="335054792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AutoShape 6"/>
          <p:cNvCxnSpPr>
            <a:cxnSpLocks noChangeShapeType="1"/>
          </p:cNvCxnSpPr>
          <p:nvPr/>
        </p:nvCxnSpPr>
        <p:spPr bwMode="auto">
          <a:xfrm flipH="1">
            <a:off x="3059832" y="3240562"/>
            <a:ext cx="1248544" cy="1484582"/>
          </a:xfrm>
          <a:prstGeom prst="straightConnector1">
            <a:avLst/>
          </a:prstGeom>
          <a:noFill/>
          <a:ln w="82550">
            <a:solidFill>
              <a:schemeClr val="tx1">
                <a:lumMod val="75000"/>
                <a:lumOff val="2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AutoShape 6"/>
          <p:cNvCxnSpPr>
            <a:cxnSpLocks noChangeShapeType="1"/>
          </p:cNvCxnSpPr>
          <p:nvPr/>
        </p:nvCxnSpPr>
        <p:spPr bwMode="auto">
          <a:xfrm flipH="1">
            <a:off x="3162300" y="5373216"/>
            <a:ext cx="3086100" cy="0"/>
          </a:xfrm>
          <a:prstGeom prst="straightConnector1">
            <a:avLst/>
          </a:prstGeom>
          <a:noFill/>
          <a:ln w="82550">
            <a:solidFill>
              <a:schemeClr val="tx1">
                <a:lumMod val="75000"/>
                <a:lumOff val="2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Title 2"/>
          <p:cNvSpPr>
            <a:spLocks noGrp="1"/>
          </p:cNvSpPr>
          <p:nvPr>
            <p:ph type="title"/>
          </p:nvPr>
        </p:nvSpPr>
        <p:spPr/>
        <p:txBody>
          <a:bodyPr/>
          <a:lstStyle/>
          <a:p>
            <a:pPr algn="ctr" eaLnBrk="1" fontAlgn="auto" hangingPunct="1">
              <a:spcAft>
                <a:spcPts val="0"/>
              </a:spcAft>
              <a:defRPr/>
            </a:pPr>
            <a:r>
              <a:rPr lang="en-US" dirty="0" smtClean="0"/>
              <a:t>Logical framework</a:t>
            </a:r>
            <a:endParaRPr lang="en-US" dirty="0"/>
          </a:p>
        </p:txBody>
      </p:sp>
      <p:sp>
        <p:nvSpPr>
          <p:cNvPr id="6" name="Rounded Rectangle 5"/>
          <p:cNvSpPr/>
          <p:nvPr/>
        </p:nvSpPr>
        <p:spPr>
          <a:xfrm>
            <a:off x="323528" y="1943100"/>
            <a:ext cx="3200400" cy="685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2000" b="1" dirty="0" smtClean="0"/>
              <a:t>Achieving one purpose requires several outputs</a:t>
            </a:r>
            <a:endParaRPr lang="en-US" sz="2000" b="1" dirty="0"/>
          </a:p>
        </p:txBody>
      </p:sp>
      <p:sp>
        <p:nvSpPr>
          <p:cNvPr id="7" name="Text Box 4"/>
          <p:cNvSpPr txBox="1">
            <a:spLocks noGrp="1" noChangeArrowheads="1"/>
          </p:cNvSpPr>
          <p:nvPr>
            <p:ph idx="1"/>
          </p:nvPr>
        </p:nvSpPr>
        <p:spPr bwMode="auto">
          <a:xfrm>
            <a:off x="579374" y="4683918"/>
            <a:ext cx="2590800" cy="1464231"/>
          </a:xfrm>
          <a:prstGeom prst="roundRect">
            <a:avLst/>
          </a:prstGeom>
          <a:solidFill>
            <a:schemeClr val="accent1">
              <a:lumMod val="20000"/>
              <a:lumOff val="80000"/>
            </a:schemeClr>
          </a:solidFill>
          <a:ln>
            <a:solidFill>
              <a:schemeClr val="bg1"/>
            </a:solidFill>
            <a:headEnd/>
            <a:tailEnd/>
          </a:ln>
          <a:effectLst>
            <a:outerShdw blurRad="50800" dist="38100" dir="5400000" algn="t"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wrap="square">
            <a:spAutoFit/>
          </a:bodyPr>
          <a:lstStyle/>
          <a:p>
            <a:pPr algn="ctr" eaLnBrk="1" hangingPunct="1">
              <a:spcBef>
                <a:spcPct val="50000"/>
              </a:spcBef>
            </a:pPr>
            <a:r>
              <a:rPr lang="en-US" sz="2000" dirty="0">
                <a:latin typeface="Arial" charset="0"/>
              </a:rPr>
              <a:t>Reduction of </a:t>
            </a:r>
            <a:r>
              <a:rPr lang="en-US" sz="2000" dirty="0" smtClean="0">
                <a:latin typeface="Arial" charset="0"/>
              </a:rPr>
              <a:t>maternal </a:t>
            </a:r>
            <a:r>
              <a:rPr lang="en-US" sz="2000" dirty="0" smtClean="0">
                <a:latin typeface="Arial" charset="0"/>
              </a:rPr>
              <a:t>mortality</a:t>
            </a:r>
            <a:br>
              <a:rPr lang="en-US" sz="2000" dirty="0" smtClean="0">
                <a:latin typeface="Arial" charset="0"/>
              </a:rPr>
            </a:br>
            <a:r>
              <a:rPr lang="en-US" sz="2000" dirty="0" smtClean="0">
                <a:latin typeface="Arial" charset="0"/>
              </a:rPr>
              <a:t>(column </a:t>
            </a:r>
            <a:r>
              <a:rPr lang="en-US" sz="2000" dirty="0">
                <a:latin typeface="Arial" charset="0"/>
              </a:rPr>
              <a:t>1)</a:t>
            </a:r>
            <a:endParaRPr lang="en-US" sz="2000" b="1" dirty="0">
              <a:latin typeface="Arial" charset="0"/>
            </a:endParaRPr>
          </a:p>
        </p:txBody>
      </p:sp>
      <p:sp>
        <p:nvSpPr>
          <p:cNvPr id="8" name="Text Box 3"/>
          <p:cNvSpPr txBox="1">
            <a:spLocks noChangeArrowheads="1"/>
          </p:cNvSpPr>
          <p:nvPr/>
        </p:nvSpPr>
        <p:spPr bwMode="auto">
          <a:xfrm>
            <a:off x="4038600" y="2286000"/>
            <a:ext cx="2590800" cy="1123712"/>
          </a:xfrm>
          <a:prstGeom prst="roundRect">
            <a:avLst/>
          </a:prstGeom>
          <a:solidFill>
            <a:schemeClr val="accent1">
              <a:lumMod val="20000"/>
              <a:lumOff val="80000"/>
            </a:schemeClr>
          </a:solidFill>
          <a:ln>
            <a:solidFill>
              <a:schemeClr val="bg1"/>
            </a:solidFill>
            <a:headEnd/>
            <a:tailEnd/>
          </a:ln>
          <a:effectLst>
            <a:outerShdw blurRad="50800" dist="38100" dir="5400000" algn="t"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spAutoFit/>
          </a:bodyPr>
          <a:lstStyle/>
          <a:p>
            <a:pPr algn="ctr" eaLnBrk="1" hangingPunct="1">
              <a:spcBef>
                <a:spcPct val="50000"/>
              </a:spcBef>
            </a:pPr>
            <a:r>
              <a:rPr lang="en-US" sz="2000" dirty="0">
                <a:latin typeface="Arial" charset="0"/>
              </a:rPr>
              <a:t>Increased </a:t>
            </a:r>
            <a:r>
              <a:rPr lang="en-US" sz="2000" dirty="0" smtClean="0">
                <a:latin typeface="Arial" charset="0"/>
              </a:rPr>
              <a:t>institutional </a:t>
            </a:r>
            <a:r>
              <a:rPr lang="en-US" sz="2000" dirty="0" smtClean="0">
                <a:latin typeface="Arial" charset="0"/>
              </a:rPr>
              <a:t>delivery</a:t>
            </a:r>
            <a:br>
              <a:rPr lang="en-US" sz="2000" dirty="0" smtClean="0">
                <a:latin typeface="Arial" charset="0"/>
              </a:rPr>
            </a:br>
            <a:r>
              <a:rPr lang="en-US" sz="2000" dirty="0" smtClean="0">
                <a:latin typeface="Arial" charset="0"/>
              </a:rPr>
              <a:t>(column </a:t>
            </a:r>
            <a:r>
              <a:rPr lang="en-US" sz="2000" dirty="0">
                <a:latin typeface="Arial" charset="0"/>
              </a:rPr>
              <a:t>2)</a:t>
            </a:r>
          </a:p>
        </p:txBody>
      </p:sp>
      <p:sp>
        <p:nvSpPr>
          <p:cNvPr id="9" name="Text Box 2"/>
          <p:cNvSpPr txBox="1">
            <a:spLocks noChangeArrowheads="1"/>
          </p:cNvSpPr>
          <p:nvPr/>
        </p:nvSpPr>
        <p:spPr bwMode="auto">
          <a:xfrm>
            <a:off x="6248400" y="4343400"/>
            <a:ext cx="2286000" cy="1804749"/>
          </a:xfrm>
          <a:prstGeom prst="roundRect">
            <a:avLst/>
          </a:prstGeom>
          <a:solidFill>
            <a:schemeClr val="accent1">
              <a:lumMod val="20000"/>
              <a:lumOff val="80000"/>
            </a:schemeClr>
          </a:solidFill>
          <a:ln>
            <a:solidFill>
              <a:schemeClr val="bg1"/>
            </a:solidFill>
            <a:headEnd/>
            <a:tailEnd/>
          </a:ln>
          <a:effectLst>
            <a:outerShdw blurRad="50800" dist="38100" dir="5400000" algn="t"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spAutoFit/>
          </a:bodyPr>
          <a:lstStyle/>
          <a:p>
            <a:pPr algn="ctr" eaLnBrk="1" hangingPunct="1">
              <a:spcBef>
                <a:spcPct val="50000"/>
              </a:spcBef>
            </a:pPr>
            <a:r>
              <a:rPr lang="en-US" sz="2000" dirty="0">
                <a:latin typeface="Arial" charset="0"/>
              </a:rPr>
              <a:t>Functional emergency obstetric care </a:t>
            </a:r>
            <a:r>
              <a:rPr lang="en-US" sz="2000" dirty="0" err="1" smtClean="0">
                <a:latin typeface="Arial" charset="0"/>
              </a:rPr>
              <a:t>centres</a:t>
            </a:r>
            <a:r>
              <a:rPr lang="en-US" sz="2000" dirty="0" smtClean="0">
                <a:latin typeface="Arial" charset="0"/>
              </a:rPr>
              <a:t/>
            </a:r>
            <a:br>
              <a:rPr lang="en-US" sz="2000" dirty="0" smtClean="0">
                <a:latin typeface="Arial" charset="0"/>
              </a:rPr>
            </a:br>
            <a:r>
              <a:rPr lang="en-US" sz="2000" dirty="0" smtClean="0">
                <a:latin typeface="Arial" charset="0"/>
              </a:rPr>
              <a:t>(column </a:t>
            </a:r>
            <a:r>
              <a:rPr lang="en-US" sz="2000" dirty="0" smtClean="0">
                <a:latin typeface="Arial" charset="0"/>
              </a:rPr>
              <a:t>2)</a:t>
            </a:r>
            <a:endParaRPr lang="en-US" sz="2000" dirty="0">
              <a:latin typeface="Arial" charset="0"/>
            </a:endParaRPr>
          </a:p>
        </p:txBody>
      </p:sp>
    </p:spTree>
    <p:extLst>
      <p:ext uri="{BB962C8B-B14F-4D97-AF65-F5344CB8AC3E}">
        <p14:creationId xmlns:p14="http://schemas.microsoft.com/office/powerpoint/2010/main" val="335054792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rid 1">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txDef>
      <a:spPr>
        <a:noFill/>
      </a:spPr>
      <a:bodyPr wrap="square" rtlCol="0">
        <a:spAutoFit/>
      </a:bodyPr>
      <a:lstStyle>
        <a:defPPr>
          <a:defRPr dirty="0">
            <a:latin typeface="+mn-lt"/>
          </a:defRPr>
        </a:defPPr>
      </a:lstStyle>
    </a:txDef>
  </a:objectDefaults>
  <a:extraClrSchemeLst/>
</a:theme>
</file>

<file path=ppt/theme/theme2.xml><?xml version="1.0" encoding="utf-8"?>
<a:theme xmlns:a="http://schemas.openxmlformats.org/drawingml/2006/main" name="Grid 2">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3.xml><?xml version="1.0" encoding="utf-8"?>
<a:theme xmlns:a="http://schemas.openxmlformats.org/drawingml/2006/main" name="Grid 3">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4.xml><?xml version="1.0" encoding="utf-8"?>
<a:theme xmlns:a="http://schemas.openxmlformats.org/drawingml/2006/main" name="Grid 4">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5.xml><?xml version="1.0" encoding="utf-8"?>
<a:theme xmlns:a="http://schemas.openxmlformats.org/drawingml/2006/main" name="Grid 5">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6.xml><?xml version="1.0" encoding="utf-8"?>
<a:theme xmlns:a="http://schemas.openxmlformats.org/drawingml/2006/main" name="Grid 6">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txDef>
      <a:spPr>
        <a:noFill/>
      </a:spPr>
      <a:bodyPr wrap="square" rtlCol="0">
        <a:spAutoFit/>
      </a:bodyPr>
      <a:lstStyle>
        <a:defPPr>
          <a:defRPr dirty="0">
            <a:latin typeface="+mn-lt"/>
          </a:defRPr>
        </a:defPPr>
      </a:lstStyle>
    </a:tx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Grid</Template>
  <TotalTime>2416</TotalTime>
  <Words>945</Words>
  <Application>Microsoft Office PowerPoint</Application>
  <PresentationFormat>On-screen Show (4:3)</PresentationFormat>
  <Paragraphs>152</Paragraphs>
  <Slides>15</Slides>
  <Notes>14</Notes>
  <HiddenSlides>0</HiddenSlides>
  <MMClips>0</MMClips>
  <ScaleCrop>false</ScaleCrop>
  <HeadingPairs>
    <vt:vector size="4" baseType="variant">
      <vt:variant>
        <vt:lpstr>Theme</vt:lpstr>
      </vt:variant>
      <vt:variant>
        <vt:i4>6</vt:i4>
      </vt:variant>
      <vt:variant>
        <vt:lpstr>Slide Titles</vt:lpstr>
      </vt:variant>
      <vt:variant>
        <vt:i4>15</vt:i4>
      </vt:variant>
    </vt:vector>
  </HeadingPairs>
  <TitlesOfParts>
    <vt:vector size="21" baseType="lpstr">
      <vt:lpstr>Grid 1</vt:lpstr>
      <vt:lpstr>Grid 2</vt:lpstr>
      <vt:lpstr>Grid 3</vt:lpstr>
      <vt:lpstr>Grid 4</vt:lpstr>
      <vt:lpstr>Grid 5</vt:lpstr>
      <vt:lpstr>Grid 6</vt:lpstr>
      <vt:lpstr>District Health Planning Developing Logical Frameworks </vt:lpstr>
      <vt:lpstr>Defining a systems approach</vt:lpstr>
      <vt:lpstr>Types of activities</vt:lpstr>
      <vt:lpstr>The District Planning Logical Framework  (Log frame)</vt:lpstr>
      <vt:lpstr>What is a logical framework?</vt:lpstr>
      <vt:lpstr>PowerPoint Presentation</vt:lpstr>
      <vt:lpstr>Logical framework</vt:lpstr>
      <vt:lpstr>Logical framework</vt:lpstr>
      <vt:lpstr>Logical framework</vt:lpstr>
      <vt:lpstr>An illustration</vt:lpstr>
      <vt:lpstr>An illustration (contd.)</vt:lpstr>
      <vt:lpstr>An illustration (contd.)</vt:lpstr>
      <vt:lpstr>Uses of logical framework</vt:lpstr>
      <vt:lpstr>Exercise</vt:lpstr>
      <vt:lpstr>Thank You!</vt:lpstr>
    </vt:vector>
  </TitlesOfParts>
  <Company>Futures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Anita Bhuyan</dc:creator>
  <cp:lastModifiedBy>Ginny Gordon</cp:lastModifiedBy>
  <cp:revision>173</cp:revision>
  <cp:lastPrinted>2011-12-02T08:24:30Z</cp:lastPrinted>
  <dcterms:created xsi:type="dcterms:W3CDTF">2011-02-01T16:22:15Z</dcterms:created>
  <dcterms:modified xsi:type="dcterms:W3CDTF">2012-02-02T22:41:01Z</dcterms:modified>
</cp:coreProperties>
</file>