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24"/>
  </p:notesMasterIdLst>
  <p:sldIdLst>
    <p:sldId id="261" r:id="rId5"/>
    <p:sldId id="278" r:id="rId6"/>
    <p:sldId id="268" r:id="rId7"/>
    <p:sldId id="279" r:id="rId8"/>
    <p:sldId id="280" r:id="rId9"/>
    <p:sldId id="281" r:id="rId10"/>
    <p:sldId id="282" r:id="rId11"/>
    <p:sldId id="283" r:id="rId12"/>
    <p:sldId id="284" r:id="rId13"/>
    <p:sldId id="287" r:id="rId14"/>
    <p:sldId id="285" r:id="rId15"/>
    <p:sldId id="286" r:id="rId16"/>
    <p:sldId id="288" r:id="rId17"/>
    <p:sldId id="289" r:id="rId18"/>
    <p:sldId id="290" r:id="rId19"/>
    <p:sldId id="291" r:id="rId20"/>
    <p:sldId id="292" r:id="rId21"/>
    <p:sldId id="293"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0"/>
            <p14:sldId id="281"/>
            <p14:sldId id="282"/>
            <p14:sldId id="283"/>
            <p14:sldId id="284"/>
            <p14:sldId id="287"/>
            <p14:sldId id="285"/>
            <p14:sldId id="286"/>
            <p14:sldId id="288"/>
            <p14:sldId id="289"/>
            <p14:sldId id="290"/>
            <p14:sldId id="291"/>
            <p14:sldId id="292"/>
            <p14:sldId id="293"/>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203C"/>
    <a:srgbClr val="6D7331"/>
    <a:srgbClr val="5B363C"/>
    <a:srgbClr val="403D3C"/>
    <a:srgbClr val="C4882C"/>
    <a:srgbClr val="084572"/>
    <a:srgbClr val="8B1524"/>
    <a:srgbClr val="051437"/>
    <a:srgbClr val="1A2855"/>
    <a:srgbClr val="0E7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9" autoAdjust="0"/>
    <p:restoredTop sz="80879" autoAdjust="0"/>
  </p:normalViewPr>
  <p:slideViewPr>
    <p:cSldViewPr>
      <p:cViewPr>
        <p:scale>
          <a:sx n="85" d="100"/>
          <a:sy n="85" d="100"/>
        </p:scale>
        <p:origin x="-1092" y="-198"/>
      </p:cViewPr>
      <p:guideLst>
        <p:guide orient="horz" pos="2160"/>
        <p:guide pos="2880"/>
      </p:guideLst>
    </p:cSldViewPr>
  </p:slideViewPr>
  <p:outlineViewPr>
    <p:cViewPr>
      <p:scale>
        <a:sx n="33" d="100"/>
        <a:sy n="33" d="100"/>
      </p:scale>
      <p:origin x="0" y="839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315279-9790-4E67-B3ED-01DE10457364}" type="doc">
      <dgm:prSet loTypeId="urn:microsoft.com/office/officeart/2005/8/layout/cycle1" loCatId="cycle" qsTypeId="urn:microsoft.com/office/officeart/2005/8/quickstyle/simple1" qsCatId="simple" csTypeId="urn:microsoft.com/office/officeart/2005/8/colors/accent0_2" csCatId="mainScheme" phldr="1"/>
      <dgm:spPr/>
      <dgm:t>
        <a:bodyPr/>
        <a:lstStyle/>
        <a:p>
          <a:endParaRPr lang="en-US"/>
        </a:p>
      </dgm:t>
    </dgm:pt>
    <dgm:pt modelId="{333F4526-460F-485F-ADA2-89F32CB5B95C}">
      <dgm:prSet phldrT="[Text]" custT="1"/>
      <dgm:spPr/>
      <dgm:t>
        <a:bodyPr/>
        <a:lstStyle/>
        <a:p>
          <a:r>
            <a:rPr lang="en-US" sz="1800" dirty="0" smtClean="0"/>
            <a:t>Problem Identification</a:t>
          </a:r>
          <a:endParaRPr lang="en-US" sz="1800" dirty="0"/>
        </a:p>
      </dgm:t>
    </dgm:pt>
    <dgm:pt modelId="{0B7378E0-C12E-4DE3-A3D8-3559290B05F1}" type="parTrans" cxnId="{133F344E-FA9F-4A3B-B12B-A6DBA4E0106D}">
      <dgm:prSet/>
      <dgm:spPr/>
      <dgm:t>
        <a:bodyPr/>
        <a:lstStyle/>
        <a:p>
          <a:endParaRPr lang="en-US"/>
        </a:p>
      </dgm:t>
    </dgm:pt>
    <dgm:pt modelId="{D9AAA6F3-ADE0-4ABE-99D6-BD361012771C}" type="sibTrans" cxnId="{133F344E-FA9F-4A3B-B12B-A6DBA4E0106D}">
      <dgm:prSet/>
      <dgm:spPr>
        <a:solidFill>
          <a:srgbClr val="6D7331"/>
        </a:solidFill>
        <a:ln>
          <a:noFill/>
        </a:ln>
      </dgm:spPr>
      <dgm:t>
        <a:bodyPr/>
        <a:lstStyle/>
        <a:p>
          <a:endParaRPr lang="en-US"/>
        </a:p>
      </dgm:t>
    </dgm:pt>
    <dgm:pt modelId="{565C4E88-7732-41AD-A455-8FEBCDC8E5B4}">
      <dgm:prSet phldrT="[Text]" custT="1"/>
      <dgm:spPr/>
      <dgm:t>
        <a:bodyPr/>
        <a:lstStyle/>
        <a:p>
          <a:r>
            <a:rPr lang="en-US" sz="1800" dirty="0" smtClean="0"/>
            <a:t>Policy Development</a:t>
          </a:r>
          <a:endParaRPr lang="en-US" sz="1800" dirty="0"/>
        </a:p>
      </dgm:t>
    </dgm:pt>
    <dgm:pt modelId="{0F7521DB-5D8A-45F3-95E9-0624031A31AB}" type="parTrans" cxnId="{D25D1A65-838A-4638-A962-956A8C0B001E}">
      <dgm:prSet/>
      <dgm:spPr/>
      <dgm:t>
        <a:bodyPr/>
        <a:lstStyle/>
        <a:p>
          <a:endParaRPr lang="en-US"/>
        </a:p>
      </dgm:t>
    </dgm:pt>
    <dgm:pt modelId="{40C9344F-0934-43F0-A5F5-F687D9E13575}" type="sibTrans" cxnId="{D25D1A65-838A-4638-A962-956A8C0B001E}">
      <dgm:prSet/>
      <dgm:spPr>
        <a:solidFill>
          <a:srgbClr val="6D7331"/>
        </a:solidFill>
        <a:ln>
          <a:noFill/>
        </a:ln>
      </dgm:spPr>
      <dgm:t>
        <a:bodyPr/>
        <a:lstStyle/>
        <a:p>
          <a:endParaRPr lang="en-US"/>
        </a:p>
      </dgm:t>
    </dgm:pt>
    <dgm:pt modelId="{97D07D05-5F55-4BDA-9D33-EE04B571B721}">
      <dgm:prSet phldrT="[Text]" custT="1"/>
      <dgm:spPr/>
      <dgm:t>
        <a:bodyPr/>
        <a:lstStyle/>
        <a:p>
          <a:r>
            <a:rPr lang="en-US" sz="1800" dirty="0" smtClean="0"/>
            <a:t>Policy Implementation</a:t>
          </a:r>
          <a:endParaRPr lang="en-US" sz="1800" dirty="0"/>
        </a:p>
      </dgm:t>
    </dgm:pt>
    <dgm:pt modelId="{E6A80802-3E81-4B83-BCA1-587CB35BBCB5}" type="parTrans" cxnId="{466798E1-28E8-4DD1-880F-20F4F9FA597F}">
      <dgm:prSet/>
      <dgm:spPr/>
      <dgm:t>
        <a:bodyPr/>
        <a:lstStyle/>
        <a:p>
          <a:endParaRPr lang="en-US"/>
        </a:p>
      </dgm:t>
    </dgm:pt>
    <dgm:pt modelId="{D01B443E-F5FE-4397-917F-44CB8CA28F6B}" type="sibTrans" cxnId="{466798E1-28E8-4DD1-880F-20F4F9FA597F}">
      <dgm:prSet/>
      <dgm:spPr>
        <a:solidFill>
          <a:srgbClr val="6D7331"/>
        </a:solidFill>
        <a:ln>
          <a:noFill/>
        </a:ln>
      </dgm:spPr>
      <dgm:t>
        <a:bodyPr/>
        <a:lstStyle/>
        <a:p>
          <a:endParaRPr lang="en-US"/>
        </a:p>
      </dgm:t>
    </dgm:pt>
    <dgm:pt modelId="{61FE1E80-0591-4693-A062-AC9BA4E66389}">
      <dgm:prSet phldrT="[Text]" custT="1"/>
      <dgm:spPr/>
      <dgm:t>
        <a:bodyPr vert="vert270"/>
        <a:lstStyle/>
        <a:p>
          <a:r>
            <a:rPr lang="en-US" sz="1800" dirty="0" smtClean="0"/>
            <a:t>Policy M&amp;E</a:t>
          </a:r>
          <a:endParaRPr lang="en-US" sz="1800" dirty="0"/>
        </a:p>
      </dgm:t>
    </dgm:pt>
    <dgm:pt modelId="{83292E3D-F0CB-4499-B007-E719C0C76523}" type="parTrans" cxnId="{6153FEEE-16D0-4180-A968-174D42562517}">
      <dgm:prSet/>
      <dgm:spPr/>
      <dgm:t>
        <a:bodyPr/>
        <a:lstStyle/>
        <a:p>
          <a:endParaRPr lang="en-US"/>
        </a:p>
      </dgm:t>
    </dgm:pt>
    <dgm:pt modelId="{FCD80E78-21BC-4FEB-9161-13D7DEB19F49}" type="sibTrans" cxnId="{6153FEEE-16D0-4180-A968-174D42562517}">
      <dgm:prSet/>
      <dgm:spPr>
        <a:solidFill>
          <a:srgbClr val="6D7331"/>
        </a:solidFill>
        <a:ln>
          <a:noFill/>
        </a:ln>
      </dgm:spPr>
      <dgm:t>
        <a:bodyPr/>
        <a:lstStyle/>
        <a:p>
          <a:endParaRPr lang="en-US"/>
        </a:p>
      </dgm:t>
    </dgm:pt>
    <dgm:pt modelId="{1552B063-B52F-42AE-B8E0-336DE3B97D87}" type="pres">
      <dgm:prSet presAssocID="{A0315279-9790-4E67-B3ED-01DE10457364}" presName="cycle" presStyleCnt="0">
        <dgm:presLayoutVars>
          <dgm:dir/>
          <dgm:resizeHandles val="exact"/>
        </dgm:presLayoutVars>
      </dgm:prSet>
      <dgm:spPr/>
      <dgm:t>
        <a:bodyPr/>
        <a:lstStyle/>
        <a:p>
          <a:endParaRPr lang="en-US"/>
        </a:p>
      </dgm:t>
    </dgm:pt>
    <dgm:pt modelId="{DA370826-65C3-46AA-997E-3F4049E27DF7}" type="pres">
      <dgm:prSet presAssocID="{333F4526-460F-485F-ADA2-89F32CB5B95C}" presName="dummy" presStyleCnt="0"/>
      <dgm:spPr/>
    </dgm:pt>
    <dgm:pt modelId="{78D2754D-5EC7-4179-9435-11AC8655631A}" type="pres">
      <dgm:prSet presAssocID="{333F4526-460F-485F-ADA2-89F32CB5B95C}" presName="node" presStyleLbl="revTx" presStyleIdx="0" presStyleCnt="4" custAng="2635384">
        <dgm:presLayoutVars>
          <dgm:bulletEnabled val="1"/>
        </dgm:presLayoutVars>
      </dgm:prSet>
      <dgm:spPr/>
      <dgm:t>
        <a:bodyPr/>
        <a:lstStyle/>
        <a:p>
          <a:endParaRPr lang="en-US"/>
        </a:p>
      </dgm:t>
    </dgm:pt>
    <dgm:pt modelId="{01950B7F-7939-4D01-9631-13FF31C7AAEE}" type="pres">
      <dgm:prSet presAssocID="{D9AAA6F3-ADE0-4ABE-99D6-BD361012771C}" presName="sibTrans" presStyleLbl="node1" presStyleIdx="0" presStyleCnt="4"/>
      <dgm:spPr/>
      <dgm:t>
        <a:bodyPr/>
        <a:lstStyle/>
        <a:p>
          <a:endParaRPr lang="en-US"/>
        </a:p>
      </dgm:t>
    </dgm:pt>
    <dgm:pt modelId="{F39473F3-E3D5-4191-A942-D4C78719AADF}" type="pres">
      <dgm:prSet presAssocID="{565C4E88-7732-41AD-A455-8FEBCDC8E5B4}" presName="dummy" presStyleCnt="0"/>
      <dgm:spPr/>
    </dgm:pt>
    <dgm:pt modelId="{A8CB36C5-781B-4E5D-AC0F-BCC6DC8E8408}" type="pres">
      <dgm:prSet presAssocID="{565C4E88-7732-41AD-A455-8FEBCDC8E5B4}" presName="node" presStyleLbl="revTx" presStyleIdx="1" presStyleCnt="4" custAng="19055956">
        <dgm:presLayoutVars>
          <dgm:bulletEnabled val="1"/>
        </dgm:presLayoutVars>
      </dgm:prSet>
      <dgm:spPr/>
      <dgm:t>
        <a:bodyPr/>
        <a:lstStyle/>
        <a:p>
          <a:endParaRPr lang="en-US"/>
        </a:p>
      </dgm:t>
    </dgm:pt>
    <dgm:pt modelId="{579A6DB7-64B7-429E-8F26-9E3135C95FCD}" type="pres">
      <dgm:prSet presAssocID="{40C9344F-0934-43F0-A5F5-F687D9E13575}" presName="sibTrans" presStyleLbl="node1" presStyleIdx="1" presStyleCnt="4"/>
      <dgm:spPr/>
      <dgm:t>
        <a:bodyPr/>
        <a:lstStyle/>
        <a:p>
          <a:endParaRPr lang="en-US"/>
        </a:p>
      </dgm:t>
    </dgm:pt>
    <dgm:pt modelId="{492A948C-E6CD-490A-8364-D81FAE9D429E}" type="pres">
      <dgm:prSet presAssocID="{97D07D05-5F55-4BDA-9D33-EE04B571B721}" presName="dummy" presStyleCnt="0"/>
      <dgm:spPr/>
    </dgm:pt>
    <dgm:pt modelId="{AC9100AD-804A-46AF-9CE7-D6230A7E66F1}" type="pres">
      <dgm:prSet presAssocID="{97D07D05-5F55-4BDA-9D33-EE04B571B721}" presName="node" presStyleLbl="revTx" presStyleIdx="2" presStyleCnt="4" custAng="2812378" custScaleX="113876" custScaleY="110629">
        <dgm:presLayoutVars>
          <dgm:bulletEnabled val="1"/>
        </dgm:presLayoutVars>
      </dgm:prSet>
      <dgm:spPr/>
      <dgm:t>
        <a:bodyPr/>
        <a:lstStyle/>
        <a:p>
          <a:endParaRPr lang="en-US"/>
        </a:p>
      </dgm:t>
    </dgm:pt>
    <dgm:pt modelId="{C2BBEEC5-006F-4B35-AB5C-4882E7B3AF30}" type="pres">
      <dgm:prSet presAssocID="{D01B443E-F5FE-4397-917F-44CB8CA28F6B}" presName="sibTrans" presStyleLbl="node1" presStyleIdx="2" presStyleCnt="4"/>
      <dgm:spPr/>
      <dgm:t>
        <a:bodyPr/>
        <a:lstStyle/>
        <a:p>
          <a:endParaRPr lang="en-US"/>
        </a:p>
      </dgm:t>
    </dgm:pt>
    <dgm:pt modelId="{1C1B4FAF-5D90-4A10-AAB0-06A2D68D784D}" type="pres">
      <dgm:prSet presAssocID="{61FE1E80-0591-4693-A062-AC9BA4E66389}" presName="dummy" presStyleCnt="0"/>
      <dgm:spPr/>
    </dgm:pt>
    <dgm:pt modelId="{13F9C3ED-C8AB-4432-9614-19CFBE8CDF82}" type="pres">
      <dgm:prSet presAssocID="{61FE1E80-0591-4693-A062-AC9BA4E66389}" presName="node" presStyleLbl="revTx" presStyleIdx="3" presStyleCnt="4" custAng="2375344">
        <dgm:presLayoutVars>
          <dgm:bulletEnabled val="1"/>
        </dgm:presLayoutVars>
      </dgm:prSet>
      <dgm:spPr/>
      <dgm:t>
        <a:bodyPr/>
        <a:lstStyle/>
        <a:p>
          <a:endParaRPr lang="en-US"/>
        </a:p>
      </dgm:t>
    </dgm:pt>
    <dgm:pt modelId="{F7F61CE1-A3B0-4361-9E4D-E4CCB26692CC}" type="pres">
      <dgm:prSet presAssocID="{FCD80E78-21BC-4FEB-9161-13D7DEB19F49}" presName="sibTrans" presStyleLbl="node1" presStyleIdx="3" presStyleCnt="4"/>
      <dgm:spPr/>
      <dgm:t>
        <a:bodyPr/>
        <a:lstStyle/>
        <a:p>
          <a:endParaRPr lang="en-US"/>
        </a:p>
      </dgm:t>
    </dgm:pt>
  </dgm:ptLst>
  <dgm:cxnLst>
    <dgm:cxn modelId="{E39F9FB4-D759-479D-AC02-5A5C0711FE76}" type="presOf" srcId="{D9AAA6F3-ADE0-4ABE-99D6-BD361012771C}" destId="{01950B7F-7939-4D01-9631-13FF31C7AAEE}" srcOrd="0" destOrd="0" presId="urn:microsoft.com/office/officeart/2005/8/layout/cycle1"/>
    <dgm:cxn modelId="{1E20E03B-0453-42C1-86D0-6E077E2419E3}" type="presOf" srcId="{40C9344F-0934-43F0-A5F5-F687D9E13575}" destId="{579A6DB7-64B7-429E-8F26-9E3135C95FCD}" srcOrd="0" destOrd="0" presId="urn:microsoft.com/office/officeart/2005/8/layout/cycle1"/>
    <dgm:cxn modelId="{3B0C3C56-76F7-4490-A4AE-6C9F75167A5D}" type="presOf" srcId="{A0315279-9790-4E67-B3ED-01DE10457364}" destId="{1552B063-B52F-42AE-B8E0-336DE3B97D87}" srcOrd="0" destOrd="0" presId="urn:microsoft.com/office/officeart/2005/8/layout/cycle1"/>
    <dgm:cxn modelId="{6153FEEE-16D0-4180-A968-174D42562517}" srcId="{A0315279-9790-4E67-B3ED-01DE10457364}" destId="{61FE1E80-0591-4693-A062-AC9BA4E66389}" srcOrd="3" destOrd="0" parTransId="{83292E3D-F0CB-4499-B007-E719C0C76523}" sibTransId="{FCD80E78-21BC-4FEB-9161-13D7DEB19F49}"/>
    <dgm:cxn modelId="{99D15364-2215-42E2-868D-82FECE7EFFD0}" type="presOf" srcId="{565C4E88-7732-41AD-A455-8FEBCDC8E5B4}" destId="{A8CB36C5-781B-4E5D-AC0F-BCC6DC8E8408}" srcOrd="0" destOrd="0" presId="urn:microsoft.com/office/officeart/2005/8/layout/cycle1"/>
    <dgm:cxn modelId="{68A2350D-72F3-40E3-B0C4-32EF75CCF0FE}" type="presOf" srcId="{D01B443E-F5FE-4397-917F-44CB8CA28F6B}" destId="{C2BBEEC5-006F-4B35-AB5C-4882E7B3AF30}" srcOrd="0" destOrd="0" presId="urn:microsoft.com/office/officeart/2005/8/layout/cycle1"/>
    <dgm:cxn modelId="{7F56BDAC-D53D-4C41-83B2-C57F491FBAAD}" type="presOf" srcId="{FCD80E78-21BC-4FEB-9161-13D7DEB19F49}" destId="{F7F61CE1-A3B0-4361-9E4D-E4CCB26692CC}" srcOrd="0" destOrd="0" presId="urn:microsoft.com/office/officeart/2005/8/layout/cycle1"/>
    <dgm:cxn modelId="{CC085FE2-8607-4DAA-977D-C6BC3801731B}" type="presOf" srcId="{97D07D05-5F55-4BDA-9D33-EE04B571B721}" destId="{AC9100AD-804A-46AF-9CE7-D6230A7E66F1}" srcOrd="0" destOrd="0" presId="urn:microsoft.com/office/officeart/2005/8/layout/cycle1"/>
    <dgm:cxn modelId="{47787A0F-0444-4E78-9175-1AC408644682}" type="presOf" srcId="{61FE1E80-0591-4693-A062-AC9BA4E66389}" destId="{13F9C3ED-C8AB-4432-9614-19CFBE8CDF82}" srcOrd="0" destOrd="0" presId="urn:microsoft.com/office/officeart/2005/8/layout/cycle1"/>
    <dgm:cxn modelId="{D25D1A65-838A-4638-A962-956A8C0B001E}" srcId="{A0315279-9790-4E67-B3ED-01DE10457364}" destId="{565C4E88-7732-41AD-A455-8FEBCDC8E5B4}" srcOrd="1" destOrd="0" parTransId="{0F7521DB-5D8A-45F3-95E9-0624031A31AB}" sibTransId="{40C9344F-0934-43F0-A5F5-F687D9E13575}"/>
    <dgm:cxn modelId="{466798E1-28E8-4DD1-880F-20F4F9FA597F}" srcId="{A0315279-9790-4E67-B3ED-01DE10457364}" destId="{97D07D05-5F55-4BDA-9D33-EE04B571B721}" srcOrd="2" destOrd="0" parTransId="{E6A80802-3E81-4B83-BCA1-587CB35BBCB5}" sibTransId="{D01B443E-F5FE-4397-917F-44CB8CA28F6B}"/>
    <dgm:cxn modelId="{8463E448-2EA4-44F8-B08E-1EFCD3AB2625}" type="presOf" srcId="{333F4526-460F-485F-ADA2-89F32CB5B95C}" destId="{78D2754D-5EC7-4179-9435-11AC8655631A}" srcOrd="0" destOrd="0" presId="urn:microsoft.com/office/officeart/2005/8/layout/cycle1"/>
    <dgm:cxn modelId="{133F344E-FA9F-4A3B-B12B-A6DBA4E0106D}" srcId="{A0315279-9790-4E67-B3ED-01DE10457364}" destId="{333F4526-460F-485F-ADA2-89F32CB5B95C}" srcOrd="0" destOrd="0" parTransId="{0B7378E0-C12E-4DE3-A3D8-3559290B05F1}" sibTransId="{D9AAA6F3-ADE0-4ABE-99D6-BD361012771C}"/>
    <dgm:cxn modelId="{4C3AFE7C-FE9E-4805-8F33-8216147C7A62}" type="presParOf" srcId="{1552B063-B52F-42AE-B8E0-336DE3B97D87}" destId="{DA370826-65C3-46AA-997E-3F4049E27DF7}" srcOrd="0" destOrd="0" presId="urn:microsoft.com/office/officeart/2005/8/layout/cycle1"/>
    <dgm:cxn modelId="{A1CCDE3E-D944-49AB-B8E8-C605826B9220}" type="presParOf" srcId="{1552B063-B52F-42AE-B8E0-336DE3B97D87}" destId="{78D2754D-5EC7-4179-9435-11AC8655631A}" srcOrd="1" destOrd="0" presId="urn:microsoft.com/office/officeart/2005/8/layout/cycle1"/>
    <dgm:cxn modelId="{8CF02739-42B4-48E6-8478-9F03C2157C04}" type="presParOf" srcId="{1552B063-B52F-42AE-B8E0-336DE3B97D87}" destId="{01950B7F-7939-4D01-9631-13FF31C7AAEE}" srcOrd="2" destOrd="0" presId="urn:microsoft.com/office/officeart/2005/8/layout/cycle1"/>
    <dgm:cxn modelId="{D432BC6D-1755-4808-8410-7051C32489F1}" type="presParOf" srcId="{1552B063-B52F-42AE-B8E0-336DE3B97D87}" destId="{F39473F3-E3D5-4191-A942-D4C78719AADF}" srcOrd="3" destOrd="0" presId="urn:microsoft.com/office/officeart/2005/8/layout/cycle1"/>
    <dgm:cxn modelId="{A4F575D7-0636-4D27-8646-60C4DFC845F0}" type="presParOf" srcId="{1552B063-B52F-42AE-B8E0-336DE3B97D87}" destId="{A8CB36C5-781B-4E5D-AC0F-BCC6DC8E8408}" srcOrd="4" destOrd="0" presId="urn:microsoft.com/office/officeart/2005/8/layout/cycle1"/>
    <dgm:cxn modelId="{A8A6A9AE-2D80-43DA-9394-5259E4003FAC}" type="presParOf" srcId="{1552B063-B52F-42AE-B8E0-336DE3B97D87}" destId="{579A6DB7-64B7-429E-8F26-9E3135C95FCD}" srcOrd="5" destOrd="0" presId="urn:microsoft.com/office/officeart/2005/8/layout/cycle1"/>
    <dgm:cxn modelId="{A33F2636-CAEB-4B58-A65A-7F584EB9C7BC}" type="presParOf" srcId="{1552B063-B52F-42AE-B8E0-336DE3B97D87}" destId="{492A948C-E6CD-490A-8364-D81FAE9D429E}" srcOrd="6" destOrd="0" presId="urn:microsoft.com/office/officeart/2005/8/layout/cycle1"/>
    <dgm:cxn modelId="{CD8628D3-C1B7-455F-81C9-1B0155F75A55}" type="presParOf" srcId="{1552B063-B52F-42AE-B8E0-336DE3B97D87}" destId="{AC9100AD-804A-46AF-9CE7-D6230A7E66F1}" srcOrd="7" destOrd="0" presId="urn:microsoft.com/office/officeart/2005/8/layout/cycle1"/>
    <dgm:cxn modelId="{5D149D88-2B64-4AFE-84D3-16459D7F15BE}" type="presParOf" srcId="{1552B063-B52F-42AE-B8E0-336DE3B97D87}" destId="{C2BBEEC5-006F-4B35-AB5C-4882E7B3AF30}" srcOrd="8" destOrd="0" presId="urn:microsoft.com/office/officeart/2005/8/layout/cycle1"/>
    <dgm:cxn modelId="{116D6A3F-D825-4C4C-9EB3-0416F16FE997}" type="presParOf" srcId="{1552B063-B52F-42AE-B8E0-336DE3B97D87}" destId="{1C1B4FAF-5D90-4A10-AAB0-06A2D68D784D}" srcOrd="9" destOrd="0" presId="urn:microsoft.com/office/officeart/2005/8/layout/cycle1"/>
    <dgm:cxn modelId="{FB928A89-BD66-47E1-8039-C7F02BB91120}" type="presParOf" srcId="{1552B063-B52F-42AE-B8E0-336DE3B97D87}" destId="{13F9C3ED-C8AB-4432-9614-19CFBE8CDF82}" srcOrd="10" destOrd="0" presId="urn:microsoft.com/office/officeart/2005/8/layout/cycle1"/>
    <dgm:cxn modelId="{30727867-550A-4A02-99FB-A54A7E74D3F1}" type="presParOf" srcId="{1552B063-B52F-42AE-B8E0-336DE3B97D87}" destId="{F7F61CE1-A3B0-4361-9E4D-E4CCB26692CC}"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F3D60-126F-4314-A1F5-6E8FAD80BE52}" type="doc">
      <dgm:prSet loTypeId="urn:microsoft.com/office/officeart/2005/8/layout/chevron2" loCatId="list" qsTypeId="urn:microsoft.com/office/officeart/2005/8/quickstyle/simple1" qsCatId="simple" csTypeId="urn:microsoft.com/office/officeart/2005/8/colors/accent0_3" csCatId="mainScheme" phldr="1"/>
      <dgm:spPr/>
      <dgm:t>
        <a:bodyPr/>
        <a:lstStyle/>
        <a:p>
          <a:endParaRPr lang="en-US"/>
        </a:p>
      </dgm:t>
    </dgm:pt>
    <dgm:pt modelId="{6A2A121E-3C7C-4370-80EB-8BBA42F05669}">
      <dgm:prSet phldrT="[Text]" custT="1"/>
      <dgm:spPr/>
      <dgm:t>
        <a:bodyPr/>
        <a:lstStyle/>
        <a:p>
          <a:r>
            <a:rPr lang="en-US" sz="1600" b="1" dirty="0" smtClean="0">
              <a:latin typeface="+mn-lt"/>
              <a:cs typeface="Times New Roman" pitchFamily="18" charset="0"/>
            </a:rPr>
            <a:t>Individual</a:t>
          </a:r>
          <a:endParaRPr lang="en-US" sz="1600" b="1" dirty="0">
            <a:latin typeface="+mn-lt"/>
            <a:cs typeface="Times New Roman" pitchFamily="18" charset="0"/>
          </a:endParaRPr>
        </a:p>
      </dgm:t>
    </dgm:pt>
    <dgm:pt modelId="{535F1832-5C21-42CE-9E47-7CB79C8D31AC}" type="parTrans" cxnId="{1D2199C9-789F-4B60-A6EA-69CED58B841C}">
      <dgm:prSet/>
      <dgm:spPr/>
      <dgm:t>
        <a:bodyPr/>
        <a:lstStyle/>
        <a:p>
          <a:endParaRPr lang="en-US" sz="1500">
            <a:latin typeface="Times New Roman" pitchFamily="18" charset="0"/>
            <a:cs typeface="Times New Roman" pitchFamily="18" charset="0"/>
          </a:endParaRPr>
        </a:p>
      </dgm:t>
    </dgm:pt>
    <dgm:pt modelId="{427EC9DE-661C-4625-879B-7254B577B8AB}" type="sibTrans" cxnId="{1D2199C9-789F-4B60-A6EA-69CED58B841C}">
      <dgm:prSet/>
      <dgm:spPr/>
      <dgm:t>
        <a:bodyPr/>
        <a:lstStyle/>
        <a:p>
          <a:endParaRPr lang="en-US" sz="1500">
            <a:latin typeface="Times New Roman" pitchFamily="18" charset="0"/>
            <a:cs typeface="Times New Roman" pitchFamily="18" charset="0"/>
          </a:endParaRPr>
        </a:p>
      </dgm:t>
    </dgm:pt>
    <dgm:pt modelId="{25F767AE-96D7-4EDA-AA66-0C68B4E9D879}">
      <dgm:prSet phldrT="[Text]" custT="1"/>
      <dgm:spPr/>
      <dgm:t>
        <a:bodyPr/>
        <a:lstStyle/>
        <a:p>
          <a:r>
            <a:rPr lang="en-US" sz="1600" dirty="0" smtClean="0">
              <a:latin typeface="+mn-lt"/>
              <a:cs typeface="Times New Roman" pitchFamily="18" charset="0"/>
            </a:rPr>
            <a:t>Build knowledge and functional skills to improve delivery of the individual’s scope of work</a:t>
          </a:r>
          <a:r>
            <a:rPr lang="en-US" sz="1600" i="1" dirty="0" smtClean="0">
              <a:latin typeface="+mn-lt"/>
            </a:rPr>
            <a:t>—</a:t>
          </a:r>
          <a:r>
            <a:rPr lang="en-US" sz="1600" dirty="0" smtClean="0">
              <a:latin typeface="+mn-lt"/>
              <a:cs typeface="Times New Roman" pitchFamily="18" charset="0"/>
            </a:rPr>
            <a:t>staff of FP cell, district and block managers, district and block data managers, medical officer in charge</a:t>
          </a:r>
          <a:endParaRPr lang="en-US" sz="1600" dirty="0">
            <a:latin typeface="+mn-lt"/>
            <a:cs typeface="Times New Roman" pitchFamily="18" charset="0"/>
          </a:endParaRPr>
        </a:p>
      </dgm:t>
    </dgm:pt>
    <dgm:pt modelId="{E948400D-49D3-4CA3-A870-0F9C67CD2AAA}" type="parTrans" cxnId="{6F647FD1-AF41-494C-A541-224F648E1E51}">
      <dgm:prSet/>
      <dgm:spPr/>
      <dgm:t>
        <a:bodyPr/>
        <a:lstStyle/>
        <a:p>
          <a:endParaRPr lang="en-US" sz="1500">
            <a:latin typeface="Times New Roman" pitchFamily="18" charset="0"/>
            <a:cs typeface="Times New Roman" pitchFamily="18" charset="0"/>
          </a:endParaRPr>
        </a:p>
      </dgm:t>
    </dgm:pt>
    <dgm:pt modelId="{311F6928-26E9-4899-AB98-5A93AB64A3FD}" type="sibTrans" cxnId="{6F647FD1-AF41-494C-A541-224F648E1E51}">
      <dgm:prSet/>
      <dgm:spPr/>
      <dgm:t>
        <a:bodyPr/>
        <a:lstStyle/>
        <a:p>
          <a:endParaRPr lang="en-US" sz="1500">
            <a:latin typeface="Times New Roman" pitchFamily="18" charset="0"/>
            <a:cs typeface="Times New Roman" pitchFamily="18" charset="0"/>
          </a:endParaRPr>
        </a:p>
      </dgm:t>
    </dgm:pt>
    <dgm:pt modelId="{24ED944A-BBE3-4A01-8A8E-0BE3CD7B7EEA}">
      <dgm:prSet phldrT="[Text]" custT="1"/>
      <dgm:spPr/>
      <dgm:t>
        <a:bodyPr/>
        <a:lstStyle/>
        <a:p>
          <a:r>
            <a:rPr lang="en-US" sz="1600" b="1" dirty="0" smtClean="0">
              <a:latin typeface="+mn-lt"/>
              <a:cs typeface="Times New Roman" pitchFamily="18" charset="0"/>
            </a:rPr>
            <a:t>Institutional</a:t>
          </a:r>
          <a:endParaRPr lang="en-US" sz="1600" b="1" dirty="0">
            <a:latin typeface="+mn-lt"/>
            <a:cs typeface="Times New Roman" pitchFamily="18" charset="0"/>
          </a:endParaRPr>
        </a:p>
      </dgm:t>
    </dgm:pt>
    <dgm:pt modelId="{12DE142C-F741-4CB5-8387-07B2E42A4E62}" type="parTrans" cxnId="{80E1F9C3-F5D2-4C17-AFBD-165678093738}">
      <dgm:prSet/>
      <dgm:spPr/>
      <dgm:t>
        <a:bodyPr/>
        <a:lstStyle/>
        <a:p>
          <a:endParaRPr lang="en-US" sz="1500">
            <a:latin typeface="Times New Roman" pitchFamily="18" charset="0"/>
            <a:cs typeface="Times New Roman" pitchFamily="18" charset="0"/>
          </a:endParaRPr>
        </a:p>
      </dgm:t>
    </dgm:pt>
    <dgm:pt modelId="{CB2F45F5-67CC-4A6A-BFC2-0BEDC52BF4E2}" type="sibTrans" cxnId="{80E1F9C3-F5D2-4C17-AFBD-165678093738}">
      <dgm:prSet/>
      <dgm:spPr/>
      <dgm:t>
        <a:bodyPr/>
        <a:lstStyle/>
        <a:p>
          <a:endParaRPr lang="en-US" sz="1500">
            <a:latin typeface="Times New Roman" pitchFamily="18" charset="0"/>
            <a:cs typeface="Times New Roman" pitchFamily="18" charset="0"/>
          </a:endParaRPr>
        </a:p>
      </dgm:t>
    </dgm:pt>
    <dgm:pt modelId="{B4DDB34E-D7BE-46BC-8CAE-8B1E52C273C4}">
      <dgm:prSet phldrT="[Text]" custT="1"/>
      <dgm:spPr/>
      <dgm:t>
        <a:bodyPr/>
        <a:lstStyle/>
        <a:p>
          <a:r>
            <a:rPr lang="en-US" sz="1600" dirty="0" smtClean="0">
              <a:latin typeface="+mn-lt"/>
              <a:cs typeface="Times New Roman" pitchFamily="18" charset="0"/>
            </a:rPr>
            <a:t>Strengthen select processes within the FP cell and in districts</a:t>
          </a:r>
          <a:endParaRPr lang="en-US" sz="1600" dirty="0">
            <a:latin typeface="+mn-lt"/>
            <a:cs typeface="Times New Roman" pitchFamily="18" charset="0"/>
          </a:endParaRPr>
        </a:p>
      </dgm:t>
    </dgm:pt>
    <dgm:pt modelId="{E4C806E8-DC70-44A1-BBB1-9642659E9960}" type="parTrans" cxnId="{2243F327-5964-4D0B-8240-FEE577588E29}">
      <dgm:prSet/>
      <dgm:spPr/>
      <dgm:t>
        <a:bodyPr/>
        <a:lstStyle/>
        <a:p>
          <a:endParaRPr lang="en-US" sz="1500">
            <a:latin typeface="Times New Roman" pitchFamily="18" charset="0"/>
            <a:cs typeface="Times New Roman" pitchFamily="18" charset="0"/>
          </a:endParaRPr>
        </a:p>
      </dgm:t>
    </dgm:pt>
    <dgm:pt modelId="{932E4EFA-5781-4BFA-920E-C3E48B880B2F}" type="sibTrans" cxnId="{2243F327-5964-4D0B-8240-FEE577588E29}">
      <dgm:prSet/>
      <dgm:spPr/>
      <dgm:t>
        <a:bodyPr/>
        <a:lstStyle/>
        <a:p>
          <a:endParaRPr lang="en-US" sz="1500">
            <a:latin typeface="Times New Roman" pitchFamily="18" charset="0"/>
            <a:cs typeface="Times New Roman" pitchFamily="18" charset="0"/>
          </a:endParaRPr>
        </a:p>
      </dgm:t>
    </dgm:pt>
    <dgm:pt modelId="{17765AE9-249C-484A-A6CF-C06059D36310}">
      <dgm:prSet phldrT="[Text]" custT="1"/>
      <dgm:spPr/>
      <dgm:t>
        <a:bodyPr/>
        <a:lstStyle/>
        <a:p>
          <a:r>
            <a:rPr lang="en-US" sz="1600" b="1" dirty="0" smtClean="0">
              <a:latin typeface="+mn-lt"/>
              <a:cs typeface="Times New Roman" pitchFamily="18" charset="0"/>
            </a:rPr>
            <a:t>Networks &amp; partnerships</a:t>
          </a:r>
          <a:endParaRPr lang="en-US" sz="1600" b="1" dirty="0">
            <a:latin typeface="+mn-lt"/>
            <a:cs typeface="Times New Roman" pitchFamily="18" charset="0"/>
          </a:endParaRPr>
        </a:p>
      </dgm:t>
    </dgm:pt>
    <dgm:pt modelId="{B30BEBCA-F7E4-4FD0-A922-91E8BEDAFED7}" type="parTrans" cxnId="{81270C79-FDCA-474A-9497-B097793B99AA}">
      <dgm:prSet/>
      <dgm:spPr/>
      <dgm:t>
        <a:bodyPr/>
        <a:lstStyle/>
        <a:p>
          <a:endParaRPr lang="en-US" sz="1500">
            <a:latin typeface="Times New Roman" pitchFamily="18" charset="0"/>
            <a:cs typeface="Times New Roman" pitchFamily="18" charset="0"/>
          </a:endParaRPr>
        </a:p>
      </dgm:t>
    </dgm:pt>
    <dgm:pt modelId="{D143F9F3-1472-4B68-99DA-E6EF04F9021E}" type="sibTrans" cxnId="{81270C79-FDCA-474A-9497-B097793B99AA}">
      <dgm:prSet/>
      <dgm:spPr/>
      <dgm:t>
        <a:bodyPr/>
        <a:lstStyle/>
        <a:p>
          <a:endParaRPr lang="en-US" sz="1500">
            <a:latin typeface="Times New Roman" pitchFamily="18" charset="0"/>
            <a:cs typeface="Times New Roman" pitchFamily="18" charset="0"/>
          </a:endParaRPr>
        </a:p>
      </dgm:t>
    </dgm:pt>
    <dgm:pt modelId="{A419C1D9-06C7-4D59-9406-CE8E0E2AD7E8}">
      <dgm:prSet phldrT="[Text]" custT="1"/>
      <dgm:spPr/>
      <dgm:t>
        <a:bodyPr/>
        <a:lstStyle/>
        <a:p>
          <a:r>
            <a:rPr lang="en-US" sz="1600" dirty="0" smtClean="0">
              <a:latin typeface="+mn-lt"/>
              <a:cs typeface="Times New Roman" pitchFamily="18" charset="0"/>
            </a:rPr>
            <a:t>Engage FP cell with other departments and civil society, and manage partnerships with state institutions</a:t>
          </a:r>
          <a:endParaRPr lang="en-US" sz="1600" dirty="0">
            <a:latin typeface="+mn-lt"/>
            <a:cs typeface="Times New Roman" pitchFamily="18" charset="0"/>
          </a:endParaRPr>
        </a:p>
      </dgm:t>
    </dgm:pt>
    <dgm:pt modelId="{8BC670CE-1393-4B1C-9D83-9BDF1B932830}" type="parTrans" cxnId="{604605C9-6EB9-4613-91BE-F89491CA5DAF}">
      <dgm:prSet/>
      <dgm:spPr/>
      <dgm:t>
        <a:bodyPr/>
        <a:lstStyle/>
        <a:p>
          <a:endParaRPr lang="en-US" sz="1500">
            <a:latin typeface="Times New Roman" pitchFamily="18" charset="0"/>
            <a:cs typeface="Times New Roman" pitchFamily="18" charset="0"/>
          </a:endParaRPr>
        </a:p>
      </dgm:t>
    </dgm:pt>
    <dgm:pt modelId="{7E566370-B2BC-4F82-ACCF-23EBEBDF22BD}" type="sibTrans" cxnId="{604605C9-6EB9-4613-91BE-F89491CA5DAF}">
      <dgm:prSet/>
      <dgm:spPr/>
      <dgm:t>
        <a:bodyPr/>
        <a:lstStyle/>
        <a:p>
          <a:endParaRPr lang="en-US" sz="1500">
            <a:latin typeface="Times New Roman" pitchFamily="18" charset="0"/>
            <a:cs typeface="Times New Roman" pitchFamily="18" charset="0"/>
          </a:endParaRPr>
        </a:p>
      </dgm:t>
    </dgm:pt>
    <dgm:pt modelId="{31DC8130-3415-4718-9049-1753EE2FD7EF}" type="pres">
      <dgm:prSet presAssocID="{84BF3D60-126F-4314-A1F5-6E8FAD80BE52}" presName="linearFlow" presStyleCnt="0">
        <dgm:presLayoutVars>
          <dgm:dir/>
          <dgm:animLvl val="lvl"/>
          <dgm:resizeHandles val="exact"/>
        </dgm:presLayoutVars>
      </dgm:prSet>
      <dgm:spPr/>
      <dgm:t>
        <a:bodyPr/>
        <a:lstStyle/>
        <a:p>
          <a:endParaRPr lang="en-US"/>
        </a:p>
      </dgm:t>
    </dgm:pt>
    <dgm:pt modelId="{EF570B10-E7DF-420A-9CB1-5B747555C1F5}" type="pres">
      <dgm:prSet presAssocID="{6A2A121E-3C7C-4370-80EB-8BBA42F05669}" presName="composite" presStyleCnt="0"/>
      <dgm:spPr/>
      <dgm:t>
        <a:bodyPr/>
        <a:lstStyle/>
        <a:p>
          <a:endParaRPr lang="en-US"/>
        </a:p>
      </dgm:t>
    </dgm:pt>
    <dgm:pt modelId="{37D17A63-E92E-4785-B726-AD502E8F78F9}" type="pres">
      <dgm:prSet presAssocID="{6A2A121E-3C7C-4370-80EB-8BBA42F05669}" presName="parentText" presStyleLbl="alignNode1" presStyleIdx="0" presStyleCnt="3" custScaleX="124870" custLinFactNeighborY="-5981">
        <dgm:presLayoutVars>
          <dgm:chMax val="1"/>
          <dgm:bulletEnabled val="1"/>
        </dgm:presLayoutVars>
      </dgm:prSet>
      <dgm:spPr/>
      <dgm:t>
        <a:bodyPr/>
        <a:lstStyle/>
        <a:p>
          <a:endParaRPr lang="en-US"/>
        </a:p>
      </dgm:t>
    </dgm:pt>
    <dgm:pt modelId="{54D44276-0841-400A-90D9-00102C20FD9E}" type="pres">
      <dgm:prSet presAssocID="{6A2A121E-3C7C-4370-80EB-8BBA42F05669}" presName="descendantText" presStyleLbl="alignAcc1" presStyleIdx="0" presStyleCnt="3" custScaleX="90249" custScaleY="100000" custLinFactNeighborX="202" custLinFactNeighborY="15215">
        <dgm:presLayoutVars>
          <dgm:bulletEnabled val="1"/>
        </dgm:presLayoutVars>
      </dgm:prSet>
      <dgm:spPr/>
      <dgm:t>
        <a:bodyPr/>
        <a:lstStyle/>
        <a:p>
          <a:endParaRPr lang="en-US"/>
        </a:p>
      </dgm:t>
    </dgm:pt>
    <dgm:pt modelId="{37BA5020-03C1-4976-A537-F7F41114F01D}" type="pres">
      <dgm:prSet presAssocID="{427EC9DE-661C-4625-879B-7254B577B8AB}" presName="sp" presStyleCnt="0"/>
      <dgm:spPr/>
      <dgm:t>
        <a:bodyPr/>
        <a:lstStyle/>
        <a:p>
          <a:endParaRPr lang="en-US"/>
        </a:p>
      </dgm:t>
    </dgm:pt>
    <dgm:pt modelId="{D4C80D0E-A47F-4476-8542-247F4E038F88}" type="pres">
      <dgm:prSet presAssocID="{24ED944A-BBE3-4A01-8A8E-0BE3CD7B7EEA}" presName="composite" presStyleCnt="0"/>
      <dgm:spPr/>
      <dgm:t>
        <a:bodyPr/>
        <a:lstStyle/>
        <a:p>
          <a:endParaRPr lang="en-US"/>
        </a:p>
      </dgm:t>
    </dgm:pt>
    <dgm:pt modelId="{D92BE25A-32C1-442C-8F6A-96A0F7DD2E56}" type="pres">
      <dgm:prSet presAssocID="{24ED944A-BBE3-4A01-8A8E-0BE3CD7B7EEA}" presName="parentText" presStyleLbl="alignNode1" presStyleIdx="1" presStyleCnt="3" custScaleX="123821">
        <dgm:presLayoutVars>
          <dgm:chMax val="1"/>
          <dgm:bulletEnabled val="1"/>
        </dgm:presLayoutVars>
      </dgm:prSet>
      <dgm:spPr/>
      <dgm:t>
        <a:bodyPr/>
        <a:lstStyle/>
        <a:p>
          <a:endParaRPr lang="en-US"/>
        </a:p>
      </dgm:t>
    </dgm:pt>
    <dgm:pt modelId="{D55202C1-DDDB-48A2-985D-72299F20ACA1}" type="pres">
      <dgm:prSet presAssocID="{24ED944A-BBE3-4A01-8A8E-0BE3CD7B7EEA}" presName="descendantText" presStyleLbl="alignAcc1" presStyleIdx="1" presStyleCnt="3" custScaleX="90614" custScaleY="82864" custLinFactNeighborX="650" custLinFactNeighborY="11130">
        <dgm:presLayoutVars>
          <dgm:bulletEnabled val="1"/>
        </dgm:presLayoutVars>
      </dgm:prSet>
      <dgm:spPr/>
      <dgm:t>
        <a:bodyPr/>
        <a:lstStyle/>
        <a:p>
          <a:endParaRPr lang="en-US"/>
        </a:p>
      </dgm:t>
    </dgm:pt>
    <dgm:pt modelId="{4C61708E-42E6-4E1D-8EF6-BB81DC35370E}" type="pres">
      <dgm:prSet presAssocID="{CB2F45F5-67CC-4A6A-BFC2-0BEDC52BF4E2}" presName="sp" presStyleCnt="0"/>
      <dgm:spPr/>
      <dgm:t>
        <a:bodyPr/>
        <a:lstStyle/>
        <a:p>
          <a:endParaRPr lang="en-US"/>
        </a:p>
      </dgm:t>
    </dgm:pt>
    <dgm:pt modelId="{C6E31EF3-B963-4409-AE6B-1C27BEE3B556}" type="pres">
      <dgm:prSet presAssocID="{17765AE9-249C-484A-A6CF-C06059D36310}" presName="composite" presStyleCnt="0"/>
      <dgm:spPr/>
      <dgm:t>
        <a:bodyPr/>
        <a:lstStyle/>
        <a:p>
          <a:endParaRPr lang="en-US"/>
        </a:p>
      </dgm:t>
    </dgm:pt>
    <dgm:pt modelId="{0AA6B091-4F5D-4364-8FEB-9263A75975D6}" type="pres">
      <dgm:prSet presAssocID="{17765AE9-249C-484A-A6CF-C06059D36310}" presName="parentText" presStyleLbl="alignNode1" presStyleIdx="2" presStyleCnt="3" custScaleX="123297">
        <dgm:presLayoutVars>
          <dgm:chMax val="1"/>
          <dgm:bulletEnabled val="1"/>
        </dgm:presLayoutVars>
      </dgm:prSet>
      <dgm:spPr/>
      <dgm:t>
        <a:bodyPr/>
        <a:lstStyle/>
        <a:p>
          <a:endParaRPr lang="en-US"/>
        </a:p>
      </dgm:t>
    </dgm:pt>
    <dgm:pt modelId="{4C0C786D-9A6A-464E-86CD-DB177FD73235}" type="pres">
      <dgm:prSet presAssocID="{17765AE9-249C-484A-A6CF-C06059D36310}" presName="descendantText" presStyleLbl="alignAcc1" presStyleIdx="2" presStyleCnt="3" custScaleX="89810" custScaleY="101426" custLinFactNeighborY="24542">
        <dgm:presLayoutVars>
          <dgm:bulletEnabled val="1"/>
        </dgm:presLayoutVars>
      </dgm:prSet>
      <dgm:spPr/>
      <dgm:t>
        <a:bodyPr/>
        <a:lstStyle/>
        <a:p>
          <a:endParaRPr lang="en-US"/>
        </a:p>
      </dgm:t>
    </dgm:pt>
  </dgm:ptLst>
  <dgm:cxnLst>
    <dgm:cxn modelId="{80E1F9C3-F5D2-4C17-AFBD-165678093738}" srcId="{84BF3D60-126F-4314-A1F5-6E8FAD80BE52}" destId="{24ED944A-BBE3-4A01-8A8E-0BE3CD7B7EEA}" srcOrd="1" destOrd="0" parTransId="{12DE142C-F741-4CB5-8387-07B2E42A4E62}" sibTransId="{CB2F45F5-67CC-4A6A-BFC2-0BEDC52BF4E2}"/>
    <dgm:cxn modelId="{604605C9-6EB9-4613-91BE-F89491CA5DAF}" srcId="{17765AE9-249C-484A-A6CF-C06059D36310}" destId="{A419C1D9-06C7-4D59-9406-CE8E0E2AD7E8}" srcOrd="0" destOrd="0" parTransId="{8BC670CE-1393-4B1C-9D83-9BDF1B932830}" sibTransId="{7E566370-B2BC-4F82-ACCF-23EBEBDF22BD}"/>
    <dgm:cxn modelId="{1D2199C9-789F-4B60-A6EA-69CED58B841C}" srcId="{84BF3D60-126F-4314-A1F5-6E8FAD80BE52}" destId="{6A2A121E-3C7C-4370-80EB-8BBA42F05669}" srcOrd="0" destOrd="0" parTransId="{535F1832-5C21-42CE-9E47-7CB79C8D31AC}" sibTransId="{427EC9DE-661C-4625-879B-7254B577B8AB}"/>
    <dgm:cxn modelId="{7352639F-FACE-4B27-B259-421E808ADA73}" type="presOf" srcId="{25F767AE-96D7-4EDA-AA66-0C68B4E9D879}" destId="{54D44276-0841-400A-90D9-00102C20FD9E}" srcOrd="0" destOrd="0" presId="urn:microsoft.com/office/officeart/2005/8/layout/chevron2"/>
    <dgm:cxn modelId="{8F6DFC9F-A8AE-4A95-82A3-D0F179CB8052}" type="presOf" srcId="{24ED944A-BBE3-4A01-8A8E-0BE3CD7B7EEA}" destId="{D92BE25A-32C1-442C-8F6A-96A0F7DD2E56}" srcOrd="0" destOrd="0" presId="urn:microsoft.com/office/officeart/2005/8/layout/chevron2"/>
    <dgm:cxn modelId="{2243F327-5964-4D0B-8240-FEE577588E29}" srcId="{24ED944A-BBE3-4A01-8A8E-0BE3CD7B7EEA}" destId="{B4DDB34E-D7BE-46BC-8CAE-8B1E52C273C4}" srcOrd="0" destOrd="0" parTransId="{E4C806E8-DC70-44A1-BBB1-9642659E9960}" sibTransId="{932E4EFA-5781-4BFA-920E-C3E48B880B2F}"/>
    <dgm:cxn modelId="{BA47DC4D-F546-4A02-88D5-71A56DBE829D}" type="presOf" srcId="{6A2A121E-3C7C-4370-80EB-8BBA42F05669}" destId="{37D17A63-E92E-4785-B726-AD502E8F78F9}" srcOrd="0" destOrd="0" presId="urn:microsoft.com/office/officeart/2005/8/layout/chevron2"/>
    <dgm:cxn modelId="{6F647FD1-AF41-494C-A541-224F648E1E51}" srcId="{6A2A121E-3C7C-4370-80EB-8BBA42F05669}" destId="{25F767AE-96D7-4EDA-AA66-0C68B4E9D879}" srcOrd="0" destOrd="0" parTransId="{E948400D-49D3-4CA3-A870-0F9C67CD2AAA}" sibTransId="{311F6928-26E9-4899-AB98-5A93AB64A3FD}"/>
    <dgm:cxn modelId="{EDBC066C-2621-48F5-9524-E078DADE21A3}" type="presOf" srcId="{A419C1D9-06C7-4D59-9406-CE8E0E2AD7E8}" destId="{4C0C786D-9A6A-464E-86CD-DB177FD73235}" srcOrd="0" destOrd="0" presId="urn:microsoft.com/office/officeart/2005/8/layout/chevron2"/>
    <dgm:cxn modelId="{2B688435-7D58-47DF-AACE-C283891DA9ED}" type="presOf" srcId="{84BF3D60-126F-4314-A1F5-6E8FAD80BE52}" destId="{31DC8130-3415-4718-9049-1753EE2FD7EF}" srcOrd="0" destOrd="0" presId="urn:microsoft.com/office/officeart/2005/8/layout/chevron2"/>
    <dgm:cxn modelId="{F49591AF-1454-4F14-B4E9-3E8AED6E00E6}" type="presOf" srcId="{17765AE9-249C-484A-A6CF-C06059D36310}" destId="{0AA6B091-4F5D-4364-8FEB-9263A75975D6}" srcOrd="0" destOrd="0" presId="urn:microsoft.com/office/officeart/2005/8/layout/chevron2"/>
    <dgm:cxn modelId="{81270C79-FDCA-474A-9497-B097793B99AA}" srcId="{84BF3D60-126F-4314-A1F5-6E8FAD80BE52}" destId="{17765AE9-249C-484A-A6CF-C06059D36310}" srcOrd="2" destOrd="0" parTransId="{B30BEBCA-F7E4-4FD0-A922-91E8BEDAFED7}" sibTransId="{D143F9F3-1472-4B68-99DA-E6EF04F9021E}"/>
    <dgm:cxn modelId="{1D4300AF-3C01-4EB2-A432-D1DC97C4A495}" type="presOf" srcId="{B4DDB34E-D7BE-46BC-8CAE-8B1E52C273C4}" destId="{D55202C1-DDDB-48A2-985D-72299F20ACA1}" srcOrd="0" destOrd="0" presId="urn:microsoft.com/office/officeart/2005/8/layout/chevron2"/>
    <dgm:cxn modelId="{CD8A48DC-A497-47E0-87A7-355DB96E5D3B}" type="presParOf" srcId="{31DC8130-3415-4718-9049-1753EE2FD7EF}" destId="{EF570B10-E7DF-420A-9CB1-5B747555C1F5}" srcOrd="0" destOrd="0" presId="urn:microsoft.com/office/officeart/2005/8/layout/chevron2"/>
    <dgm:cxn modelId="{9B41D9B0-93E2-40B6-B3B1-846C3DE28FE1}" type="presParOf" srcId="{EF570B10-E7DF-420A-9CB1-5B747555C1F5}" destId="{37D17A63-E92E-4785-B726-AD502E8F78F9}" srcOrd="0" destOrd="0" presId="urn:microsoft.com/office/officeart/2005/8/layout/chevron2"/>
    <dgm:cxn modelId="{EF229388-B29A-462C-BAB1-5D0929246C87}" type="presParOf" srcId="{EF570B10-E7DF-420A-9CB1-5B747555C1F5}" destId="{54D44276-0841-400A-90D9-00102C20FD9E}" srcOrd="1" destOrd="0" presId="urn:microsoft.com/office/officeart/2005/8/layout/chevron2"/>
    <dgm:cxn modelId="{439179FB-8333-4B32-B68C-7FE62E744782}" type="presParOf" srcId="{31DC8130-3415-4718-9049-1753EE2FD7EF}" destId="{37BA5020-03C1-4976-A537-F7F41114F01D}" srcOrd="1" destOrd="0" presId="urn:microsoft.com/office/officeart/2005/8/layout/chevron2"/>
    <dgm:cxn modelId="{A3CA026F-2C1B-4715-8132-A546A11D28C2}" type="presParOf" srcId="{31DC8130-3415-4718-9049-1753EE2FD7EF}" destId="{D4C80D0E-A47F-4476-8542-247F4E038F88}" srcOrd="2" destOrd="0" presId="urn:microsoft.com/office/officeart/2005/8/layout/chevron2"/>
    <dgm:cxn modelId="{89517E07-3AAB-48D0-AB55-F23FD0366B52}" type="presParOf" srcId="{D4C80D0E-A47F-4476-8542-247F4E038F88}" destId="{D92BE25A-32C1-442C-8F6A-96A0F7DD2E56}" srcOrd="0" destOrd="0" presId="urn:microsoft.com/office/officeart/2005/8/layout/chevron2"/>
    <dgm:cxn modelId="{714942FA-7FB9-44D4-A9FA-D77CBF70768A}" type="presParOf" srcId="{D4C80D0E-A47F-4476-8542-247F4E038F88}" destId="{D55202C1-DDDB-48A2-985D-72299F20ACA1}" srcOrd="1" destOrd="0" presId="urn:microsoft.com/office/officeart/2005/8/layout/chevron2"/>
    <dgm:cxn modelId="{E523C139-8C75-42FA-A99B-2AA3F87F34BF}" type="presParOf" srcId="{31DC8130-3415-4718-9049-1753EE2FD7EF}" destId="{4C61708E-42E6-4E1D-8EF6-BB81DC35370E}" srcOrd="3" destOrd="0" presId="urn:microsoft.com/office/officeart/2005/8/layout/chevron2"/>
    <dgm:cxn modelId="{4CEE6CBB-7DC9-4260-B113-D4D146E60983}" type="presParOf" srcId="{31DC8130-3415-4718-9049-1753EE2FD7EF}" destId="{C6E31EF3-B963-4409-AE6B-1C27BEE3B556}" srcOrd="4" destOrd="0" presId="urn:microsoft.com/office/officeart/2005/8/layout/chevron2"/>
    <dgm:cxn modelId="{7A2F5266-2A90-4157-B93E-2EDBBC2D1CC3}" type="presParOf" srcId="{C6E31EF3-B963-4409-AE6B-1C27BEE3B556}" destId="{0AA6B091-4F5D-4364-8FEB-9263A75975D6}" srcOrd="0" destOrd="0" presId="urn:microsoft.com/office/officeart/2005/8/layout/chevron2"/>
    <dgm:cxn modelId="{FDA63024-35E3-47B7-BF72-BA6543E005C3}" type="presParOf" srcId="{C6E31EF3-B963-4409-AE6B-1C27BEE3B556}" destId="{4C0C786D-9A6A-464E-86CD-DB177FD73235}"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DEFE4A-D729-4DF8-9167-A943D7D6B442}" type="doc">
      <dgm:prSet loTypeId="urn:diagrams.loki3.com/TabbedArc+Icon" loCatId="relationship" qsTypeId="urn:microsoft.com/office/officeart/2005/8/quickstyle/simple1" qsCatId="simple" csTypeId="urn:microsoft.com/office/officeart/2005/8/colors/colorful4" csCatId="colorful" phldr="1"/>
      <dgm:spPr/>
    </dgm:pt>
    <dgm:pt modelId="{DB4662E3-2757-40E7-8F37-24A56FC7E76A}">
      <dgm:prSet phldrT="[Text]" custT="1"/>
      <dgm:spPr/>
      <dgm:t>
        <a:bodyPr/>
        <a:lstStyle/>
        <a:p>
          <a:r>
            <a:rPr lang="en-GB" sz="2000" dirty="0" smtClean="0"/>
            <a:t>Developing Curriculum</a:t>
          </a:r>
          <a:endParaRPr lang="en-GB" sz="2000" dirty="0"/>
        </a:p>
      </dgm:t>
    </dgm:pt>
    <dgm:pt modelId="{3F55E3DF-4B1F-4E2D-A68E-72F40A143FE5}" type="parTrans" cxnId="{DB30584A-7763-49E2-B56C-F72D12EB16F6}">
      <dgm:prSet/>
      <dgm:spPr/>
      <dgm:t>
        <a:bodyPr/>
        <a:lstStyle/>
        <a:p>
          <a:endParaRPr lang="en-GB" sz="3200"/>
        </a:p>
      </dgm:t>
    </dgm:pt>
    <dgm:pt modelId="{6BCADDE0-0FE1-4091-920E-A8E35C7955EB}" type="sibTrans" cxnId="{DB30584A-7763-49E2-B56C-F72D12EB16F6}">
      <dgm:prSet/>
      <dgm:spPr/>
      <dgm:t>
        <a:bodyPr/>
        <a:lstStyle/>
        <a:p>
          <a:endParaRPr lang="en-GB" sz="3200"/>
        </a:p>
      </dgm:t>
    </dgm:pt>
    <dgm:pt modelId="{2EA8C484-C265-4DE0-B9D9-F16620EEE915}">
      <dgm:prSet phldrT="[Text]" custT="1"/>
      <dgm:spPr>
        <a:solidFill>
          <a:schemeClr val="tx2"/>
        </a:solidFill>
      </dgm:spPr>
      <dgm:t>
        <a:bodyPr/>
        <a:lstStyle/>
        <a:p>
          <a:r>
            <a:rPr lang="en-US" sz="2000" dirty="0" smtClean="0"/>
            <a:t>Trainings </a:t>
          </a:r>
          <a:endParaRPr lang="en-GB" sz="2000" dirty="0"/>
        </a:p>
      </dgm:t>
    </dgm:pt>
    <dgm:pt modelId="{B5F6E0B4-7CC8-4F11-9798-6E5DF5DE591B}" type="parTrans" cxnId="{D6BB0718-78E4-42AD-B51E-EB659A428A17}">
      <dgm:prSet/>
      <dgm:spPr/>
      <dgm:t>
        <a:bodyPr/>
        <a:lstStyle/>
        <a:p>
          <a:endParaRPr lang="en-GB" sz="3200"/>
        </a:p>
      </dgm:t>
    </dgm:pt>
    <dgm:pt modelId="{095DA1DD-3663-4C81-BE20-95CE22CA4ACF}" type="sibTrans" cxnId="{D6BB0718-78E4-42AD-B51E-EB659A428A17}">
      <dgm:prSet/>
      <dgm:spPr/>
      <dgm:t>
        <a:bodyPr/>
        <a:lstStyle/>
        <a:p>
          <a:endParaRPr lang="en-GB" sz="3200"/>
        </a:p>
      </dgm:t>
    </dgm:pt>
    <dgm:pt modelId="{D808A9D7-27CD-49C4-8A0C-164BE8C5F384}">
      <dgm:prSet phldrT="[Text]" custT="1"/>
      <dgm:spPr>
        <a:solidFill>
          <a:schemeClr val="accent6"/>
        </a:solidFill>
      </dgm:spPr>
      <dgm:t>
        <a:bodyPr/>
        <a:lstStyle/>
        <a:p>
          <a:r>
            <a:rPr lang="en-US" sz="2000" dirty="0" smtClean="0"/>
            <a:t>Mentoring and Coaching  </a:t>
          </a:r>
          <a:endParaRPr lang="en-GB" sz="2000" dirty="0"/>
        </a:p>
      </dgm:t>
    </dgm:pt>
    <dgm:pt modelId="{F9467B98-0230-4578-BCE9-E144DE13BF9C}" type="parTrans" cxnId="{B39E750D-4035-459C-A216-0BF56C3BFEF2}">
      <dgm:prSet/>
      <dgm:spPr/>
      <dgm:t>
        <a:bodyPr/>
        <a:lstStyle/>
        <a:p>
          <a:endParaRPr lang="en-GB" sz="3200"/>
        </a:p>
      </dgm:t>
    </dgm:pt>
    <dgm:pt modelId="{DF875EE5-18F9-46CE-A2F9-B3E43FB0800B}" type="sibTrans" cxnId="{B39E750D-4035-459C-A216-0BF56C3BFEF2}">
      <dgm:prSet/>
      <dgm:spPr/>
      <dgm:t>
        <a:bodyPr/>
        <a:lstStyle/>
        <a:p>
          <a:endParaRPr lang="en-GB" sz="3200"/>
        </a:p>
      </dgm:t>
    </dgm:pt>
    <dgm:pt modelId="{BA76C1D5-02AD-483A-AEFD-D0061A6E5823}">
      <dgm:prSet phldrT="[Text]" custT="1"/>
      <dgm:spPr>
        <a:solidFill>
          <a:schemeClr val="accent2"/>
        </a:solidFill>
      </dgm:spPr>
      <dgm:t>
        <a:bodyPr/>
        <a:lstStyle/>
        <a:p>
          <a:r>
            <a:rPr lang="en-US" sz="2000" dirty="0" smtClean="0"/>
            <a:t>Partnership and Linkages</a:t>
          </a:r>
          <a:endParaRPr lang="en-GB" sz="2000" dirty="0"/>
        </a:p>
      </dgm:t>
    </dgm:pt>
    <dgm:pt modelId="{9B4F0913-B15D-4458-96A4-1E211178C088}" type="parTrans" cxnId="{9E532791-E020-4010-B278-A4B3D6789AE9}">
      <dgm:prSet/>
      <dgm:spPr/>
      <dgm:t>
        <a:bodyPr/>
        <a:lstStyle/>
        <a:p>
          <a:endParaRPr lang="en-GB" sz="3200"/>
        </a:p>
      </dgm:t>
    </dgm:pt>
    <dgm:pt modelId="{2E33F80D-410E-4330-B0BF-F35D5912CE6F}" type="sibTrans" cxnId="{9E532791-E020-4010-B278-A4B3D6789AE9}">
      <dgm:prSet/>
      <dgm:spPr/>
      <dgm:t>
        <a:bodyPr/>
        <a:lstStyle/>
        <a:p>
          <a:endParaRPr lang="en-GB" sz="3200"/>
        </a:p>
      </dgm:t>
    </dgm:pt>
    <dgm:pt modelId="{27525285-001F-4A8B-A410-956AC0A7E297}" type="pres">
      <dgm:prSet presAssocID="{8BDEFE4A-D729-4DF8-9167-A943D7D6B442}" presName="Name0" presStyleCnt="0">
        <dgm:presLayoutVars>
          <dgm:dir/>
          <dgm:resizeHandles val="exact"/>
        </dgm:presLayoutVars>
      </dgm:prSet>
      <dgm:spPr/>
    </dgm:pt>
    <dgm:pt modelId="{68836B39-4F63-481C-8714-9A45C9F87364}" type="pres">
      <dgm:prSet presAssocID="{DB4662E3-2757-40E7-8F37-24A56FC7E76A}" presName="twoplus" presStyleLbl="node1" presStyleIdx="0" presStyleCnt="4" custRadScaleRad="97277" custRadScaleInc="-1445">
        <dgm:presLayoutVars>
          <dgm:bulletEnabled val="1"/>
        </dgm:presLayoutVars>
      </dgm:prSet>
      <dgm:spPr/>
      <dgm:t>
        <a:bodyPr/>
        <a:lstStyle/>
        <a:p>
          <a:endParaRPr lang="en-GB"/>
        </a:p>
      </dgm:t>
    </dgm:pt>
    <dgm:pt modelId="{DC0E17B9-3389-44D8-82BC-D524481897E4}" type="pres">
      <dgm:prSet presAssocID="{2EA8C484-C265-4DE0-B9D9-F16620EEE915}" presName="twoplus" presStyleLbl="node1" presStyleIdx="1" presStyleCnt="4" custRadScaleRad="100286" custRadScaleInc="-136">
        <dgm:presLayoutVars>
          <dgm:bulletEnabled val="1"/>
        </dgm:presLayoutVars>
      </dgm:prSet>
      <dgm:spPr/>
      <dgm:t>
        <a:bodyPr/>
        <a:lstStyle/>
        <a:p>
          <a:endParaRPr lang="en-GB"/>
        </a:p>
      </dgm:t>
    </dgm:pt>
    <dgm:pt modelId="{47B73960-48E7-4976-9BB7-0258FB88C1D8}" type="pres">
      <dgm:prSet presAssocID="{D808A9D7-27CD-49C4-8A0C-164BE8C5F384}" presName="twoplus" presStyleLbl="node1" presStyleIdx="2" presStyleCnt="4" custRadScaleRad="97978" custRadScaleInc="-72">
        <dgm:presLayoutVars>
          <dgm:bulletEnabled val="1"/>
        </dgm:presLayoutVars>
      </dgm:prSet>
      <dgm:spPr/>
      <dgm:t>
        <a:bodyPr/>
        <a:lstStyle/>
        <a:p>
          <a:endParaRPr lang="en-GB"/>
        </a:p>
      </dgm:t>
    </dgm:pt>
    <dgm:pt modelId="{DB2A0283-D3E7-43B9-B494-0467C05EBF6A}" type="pres">
      <dgm:prSet presAssocID="{BA76C1D5-02AD-483A-AEFD-D0061A6E5823}" presName="twoplus" presStyleLbl="node1" presStyleIdx="3" presStyleCnt="4" custRadScaleRad="103038" custRadScaleInc="-432">
        <dgm:presLayoutVars>
          <dgm:bulletEnabled val="1"/>
        </dgm:presLayoutVars>
      </dgm:prSet>
      <dgm:spPr/>
      <dgm:t>
        <a:bodyPr/>
        <a:lstStyle/>
        <a:p>
          <a:endParaRPr lang="en-GB"/>
        </a:p>
      </dgm:t>
    </dgm:pt>
  </dgm:ptLst>
  <dgm:cxnLst>
    <dgm:cxn modelId="{8329DDBB-D526-48FD-9F38-3648CE523967}" type="presOf" srcId="{D808A9D7-27CD-49C4-8A0C-164BE8C5F384}" destId="{47B73960-48E7-4976-9BB7-0258FB88C1D8}" srcOrd="0" destOrd="0" presId="urn:diagrams.loki3.com/TabbedArc+Icon"/>
    <dgm:cxn modelId="{D83C69F7-A372-4FD4-BFA3-513C320873A8}" type="presOf" srcId="{2EA8C484-C265-4DE0-B9D9-F16620EEE915}" destId="{DC0E17B9-3389-44D8-82BC-D524481897E4}" srcOrd="0" destOrd="0" presId="urn:diagrams.loki3.com/TabbedArc+Icon"/>
    <dgm:cxn modelId="{1873371C-149D-4899-B3D7-9EDBC0C44DD6}" type="presOf" srcId="{8BDEFE4A-D729-4DF8-9167-A943D7D6B442}" destId="{27525285-001F-4A8B-A410-956AC0A7E297}" srcOrd="0" destOrd="0" presId="urn:diagrams.loki3.com/TabbedArc+Icon"/>
    <dgm:cxn modelId="{40C5484D-B0EC-4D52-98A0-101A38172751}" type="presOf" srcId="{BA76C1D5-02AD-483A-AEFD-D0061A6E5823}" destId="{DB2A0283-D3E7-43B9-B494-0467C05EBF6A}" srcOrd="0" destOrd="0" presId="urn:diagrams.loki3.com/TabbedArc+Icon"/>
    <dgm:cxn modelId="{2B776321-709B-4AD3-B98B-3CD05E593E25}" type="presOf" srcId="{DB4662E3-2757-40E7-8F37-24A56FC7E76A}" destId="{68836B39-4F63-481C-8714-9A45C9F87364}" srcOrd="0" destOrd="0" presId="urn:diagrams.loki3.com/TabbedArc+Icon"/>
    <dgm:cxn modelId="{D6BB0718-78E4-42AD-B51E-EB659A428A17}" srcId="{8BDEFE4A-D729-4DF8-9167-A943D7D6B442}" destId="{2EA8C484-C265-4DE0-B9D9-F16620EEE915}" srcOrd="1" destOrd="0" parTransId="{B5F6E0B4-7CC8-4F11-9798-6E5DF5DE591B}" sibTransId="{095DA1DD-3663-4C81-BE20-95CE22CA4ACF}"/>
    <dgm:cxn modelId="{9E532791-E020-4010-B278-A4B3D6789AE9}" srcId="{8BDEFE4A-D729-4DF8-9167-A943D7D6B442}" destId="{BA76C1D5-02AD-483A-AEFD-D0061A6E5823}" srcOrd="3" destOrd="0" parTransId="{9B4F0913-B15D-4458-96A4-1E211178C088}" sibTransId="{2E33F80D-410E-4330-B0BF-F35D5912CE6F}"/>
    <dgm:cxn modelId="{DB30584A-7763-49E2-B56C-F72D12EB16F6}" srcId="{8BDEFE4A-D729-4DF8-9167-A943D7D6B442}" destId="{DB4662E3-2757-40E7-8F37-24A56FC7E76A}" srcOrd="0" destOrd="0" parTransId="{3F55E3DF-4B1F-4E2D-A68E-72F40A143FE5}" sibTransId="{6BCADDE0-0FE1-4091-920E-A8E35C7955EB}"/>
    <dgm:cxn modelId="{B39E750D-4035-459C-A216-0BF56C3BFEF2}" srcId="{8BDEFE4A-D729-4DF8-9167-A943D7D6B442}" destId="{D808A9D7-27CD-49C4-8A0C-164BE8C5F384}" srcOrd="2" destOrd="0" parTransId="{F9467B98-0230-4578-BCE9-E144DE13BF9C}" sibTransId="{DF875EE5-18F9-46CE-A2F9-B3E43FB0800B}"/>
    <dgm:cxn modelId="{84C6F5C3-0E80-4342-9EB2-3954FAADD667}" type="presParOf" srcId="{27525285-001F-4A8B-A410-956AC0A7E297}" destId="{68836B39-4F63-481C-8714-9A45C9F87364}" srcOrd="0" destOrd="0" presId="urn:diagrams.loki3.com/TabbedArc+Icon"/>
    <dgm:cxn modelId="{A11734B2-7D05-4177-884F-7E5AE8A35DEE}" type="presParOf" srcId="{27525285-001F-4A8B-A410-956AC0A7E297}" destId="{DC0E17B9-3389-44D8-82BC-D524481897E4}" srcOrd="1" destOrd="0" presId="urn:diagrams.loki3.com/TabbedArc+Icon"/>
    <dgm:cxn modelId="{F33D65C5-1A41-461A-AD5C-D775ACAA80AB}" type="presParOf" srcId="{27525285-001F-4A8B-A410-956AC0A7E297}" destId="{47B73960-48E7-4976-9BB7-0258FB88C1D8}" srcOrd="2" destOrd="0" presId="urn:diagrams.loki3.com/TabbedArc+Icon"/>
    <dgm:cxn modelId="{04587C63-51EA-4C4B-BCB7-730826C30799}" type="presParOf" srcId="{27525285-001F-4A8B-A410-956AC0A7E297}" destId="{DB2A0283-D3E7-43B9-B494-0467C05EBF6A}" srcOrd="3" destOrd="0" presId="urn:diagrams.loki3.com/TabbedArc+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EED26CA-A360-458C-BC80-E766E2524E83}" type="doc">
      <dgm:prSet loTypeId="urn:microsoft.com/office/officeart/2005/8/layout/arrow2" loCatId="process" qsTypeId="urn:microsoft.com/office/officeart/2005/8/quickstyle/simple2" qsCatId="simple" csTypeId="urn:microsoft.com/office/officeart/2005/8/colors/accent3_1" csCatId="accent3" phldr="1"/>
      <dgm:spPr/>
      <dgm:t>
        <a:bodyPr/>
        <a:lstStyle/>
        <a:p>
          <a:endParaRPr lang="en-US"/>
        </a:p>
      </dgm:t>
    </dgm:pt>
    <dgm:pt modelId="{10B42883-E57A-41A0-8318-FEA18B7288CA}">
      <dgm:prSet phldrT="[Text]" custT="1"/>
      <dgm:spPr/>
      <dgm:t>
        <a:bodyPr/>
        <a:lstStyle/>
        <a:p>
          <a:r>
            <a:rPr lang="en-US" sz="1800" b="1" dirty="0" smtClean="0"/>
            <a:t>HPP, CINI, and PHRN</a:t>
          </a:r>
        </a:p>
        <a:p>
          <a:r>
            <a:rPr lang="en-US" sz="1600" b="0" dirty="0" smtClean="0"/>
            <a:t>Training and mentoring</a:t>
          </a:r>
        </a:p>
      </dgm:t>
    </dgm:pt>
    <dgm:pt modelId="{0A20E89B-835B-47FF-B3AB-B9BFE47E7155}" type="parTrans" cxnId="{BED328BA-8E38-4173-8305-9FA2A56A0E28}">
      <dgm:prSet/>
      <dgm:spPr/>
      <dgm:t>
        <a:bodyPr/>
        <a:lstStyle/>
        <a:p>
          <a:endParaRPr lang="en-US" sz="1600"/>
        </a:p>
      </dgm:t>
    </dgm:pt>
    <dgm:pt modelId="{B92267BA-3C2E-4B69-96A0-272F4009734E}" type="sibTrans" cxnId="{BED328BA-8E38-4173-8305-9FA2A56A0E28}">
      <dgm:prSet/>
      <dgm:spPr/>
      <dgm:t>
        <a:bodyPr/>
        <a:lstStyle/>
        <a:p>
          <a:endParaRPr lang="en-US" sz="1600"/>
        </a:p>
      </dgm:t>
    </dgm:pt>
    <dgm:pt modelId="{BEA1AC43-EB5E-4D78-A4C9-EAD3267F6DDA}">
      <dgm:prSet phldrT="[Text]" custT="1"/>
      <dgm:spPr/>
      <dgm:t>
        <a:bodyPr/>
        <a:lstStyle/>
        <a:p>
          <a:r>
            <a:rPr lang="en-US" sz="1800" b="1" dirty="0" smtClean="0"/>
            <a:t>State Resource Group (16)</a:t>
          </a:r>
        </a:p>
        <a:p>
          <a:r>
            <a:rPr lang="en-US" sz="1600" dirty="0" smtClean="0">
              <a:effectLst/>
              <a:latin typeface="+mn-lt"/>
              <a:ea typeface="+mn-ea"/>
              <a:cs typeface="+mn-cs"/>
            </a:rPr>
            <a:t>State FP Cell</a:t>
          </a:r>
          <a:endParaRPr lang="en-US" sz="1600" b="1" dirty="0"/>
        </a:p>
      </dgm:t>
    </dgm:pt>
    <dgm:pt modelId="{EDB0578A-63F0-4DC4-B274-22657A3B8628}" type="parTrans" cxnId="{3F54AAF0-C5E6-4095-99E4-E7D00E8989F1}">
      <dgm:prSet/>
      <dgm:spPr/>
      <dgm:t>
        <a:bodyPr/>
        <a:lstStyle/>
        <a:p>
          <a:endParaRPr lang="en-US" sz="1600"/>
        </a:p>
      </dgm:t>
    </dgm:pt>
    <dgm:pt modelId="{7A33972C-9356-4C18-9A16-7877001DFBC0}" type="sibTrans" cxnId="{3F54AAF0-C5E6-4095-99E4-E7D00E8989F1}">
      <dgm:prSet/>
      <dgm:spPr/>
      <dgm:t>
        <a:bodyPr/>
        <a:lstStyle/>
        <a:p>
          <a:endParaRPr lang="en-US" sz="1600"/>
        </a:p>
      </dgm:t>
    </dgm:pt>
    <dgm:pt modelId="{342E9A3D-9972-4CFF-AB3E-C638D08379EF}">
      <dgm:prSet phldrT="[Text]" custT="1"/>
      <dgm:spPr/>
      <dgm:t>
        <a:bodyPr/>
        <a:lstStyle/>
        <a:p>
          <a:r>
            <a:rPr lang="en-US" sz="1800" b="1" dirty="0" smtClean="0"/>
            <a:t>District/ Block Managers (65)</a:t>
          </a:r>
        </a:p>
        <a:p>
          <a:r>
            <a:rPr lang="en-US" sz="1600" dirty="0" smtClean="0">
              <a:effectLst/>
              <a:latin typeface="+mn-lt"/>
              <a:ea typeface="+mn-ea"/>
              <a:cs typeface="+mn-cs"/>
            </a:rPr>
            <a:t>State FP Cell</a:t>
          </a:r>
          <a:endParaRPr lang="en-US" sz="1800" b="1" dirty="0"/>
        </a:p>
      </dgm:t>
    </dgm:pt>
    <dgm:pt modelId="{1BCE2CAC-A387-44C0-B402-B51F242DB72F}" type="parTrans" cxnId="{889D90EC-037E-4FF9-B000-250AC8A13F63}">
      <dgm:prSet/>
      <dgm:spPr/>
      <dgm:t>
        <a:bodyPr/>
        <a:lstStyle/>
        <a:p>
          <a:endParaRPr lang="en-US" sz="1600"/>
        </a:p>
      </dgm:t>
    </dgm:pt>
    <dgm:pt modelId="{5A73F7E3-751A-4EEE-B7D4-0E10F0CD830C}" type="sibTrans" cxnId="{889D90EC-037E-4FF9-B000-250AC8A13F63}">
      <dgm:prSet/>
      <dgm:spPr/>
      <dgm:t>
        <a:bodyPr/>
        <a:lstStyle/>
        <a:p>
          <a:endParaRPr lang="en-US" sz="1600"/>
        </a:p>
      </dgm:t>
    </dgm:pt>
    <dgm:pt modelId="{24EE34A4-2C02-468B-9612-AE256C1C1162}">
      <dgm:prSet custT="1"/>
      <dgm:spPr/>
      <dgm:t>
        <a:bodyPr/>
        <a:lstStyle/>
        <a:p>
          <a:r>
            <a:rPr lang="en-US" sz="1600" dirty="0" smtClean="0"/>
            <a:t>Director of Health and Family Welfare</a:t>
          </a:r>
          <a:endParaRPr lang="en-US" sz="1600" dirty="0" smtClean="0">
            <a:effectLst/>
            <a:latin typeface="+mn-lt"/>
            <a:ea typeface="+mn-ea"/>
            <a:cs typeface="+mn-cs"/>
          </a:endParaRPr>
        </a:p>
      </dgm:t>
    </dgm:pt>
    <dgm:pt modelId="{FB9E7C5B-A235-4EF4-B82C-D64B2FF8B113}" type="parTrans" cxnId="{F174DFE2-0BE9-4BE9-A359-14B172E0BFCF}">
      <dgm:prSet/>
      <dgm:spPr/>
      <dgm:t>
        <a:bodyPr/>
        <a:lstStyle/>
        <a:p>
          <a:endParaRPr lang="en-GB" sz="1600"/>
        </a:p>
      </dgm:t>
    </dgm:pt>
    <dgm:pt modelId="{BC543E8C-76CF-47DC-AE65-5571FF4AB6D2}" type="sibTrans" cxnId="{F174DFE2-0BE9-4BE9-A359-14B172E0BFCF}">
      <dgm:prSet/>
      <dgm:spPr/>
      <dgm:t>
        <a:bodyPr/>
        <a:lstStyle/>
        <a:p>
          <a:endParaRPr lang="en-GB" sz="1600"/>
        </a:p>
      </dgm:t>
    </dgm:pt>
    <dgm:pt modelId="{6F88D60F-1AB9-49DE-A191-838E691988DA}">
      <dgm:prSet custT="1"/>
      <dgm:spPr/>
      <dgm:t>
        <a:bodyPr/>
        <a:lstStyle/>
        <a:p>
          <a:r>
            <a:rPr lang="en-US" sz="1600" dirty="0" smtClean="0"/>
            <a:t>State Health Resource Center</a:t>
          </a:r>
          <a:endParaRPr lang="en-US" sz="1600" dirty="0" smtClean="0">
            <a:effectLst/>
            <a:latin typeface="+mn-lt"/>
            <a:ea typeface="+mn-ea"/>
            <a:cs typeface="+mn-cs"/>
          </a:endParaRPr>
        </a:p>
      </dgm:t>
    </dgm:pt>
    <dgm:pt modelId="{14D960F7-1961-46C8-86E9-1E489AC0B528}" type="parTrans" cxnId="{0F9662A3-E824-4149-A068-236A388A3242}">
      <dgm:prSet/>
      <dgm:spPr/>
      <dgm:t>
        <a:bodyPr/>
        <a:lstStyle/>
        <a:p>
          <a:endParaRPr lang="en-GB" sz="1600"/>
        </a:p>
      </dgm:t>
    </dgm:pt>
    <dgm:pt modelId="{93FD503C-17D2-4D23-A437-B0606673DEF3}" type="sibTrans" cxnId="{0F9662A3-E824-4149-A068-236A388A3242}">
      <dgm:prSet/>
      <dgm:spPr/>
      <dgm:t>
        <a:bodyPr/>
        <a:lstStyle/>
        <a:p>
          <a:endParaRPr lang="en-GB" sz="1600"/>
        </a:p>
      </dgm:t>
    </dgm:pt>
    <dgm:pt modelId="{88C3BA86-328D-498D-BF67-0CB31B76F22A}">
      <dgm:prSet custT="1"/>
      <dgm:spPr/>
      <dgm:t>
        <a:bodyPr/>
        <a:lstStyle/>
        <a:p>
          <a:r>
            <a:rPr lang="en-US" sz="1600" dirty="0" smtClean="0"/>
            <a:t>District medical officers</a:t>
          </a:r>
          <a:endParaRPr lang="en-US" sz="1600" dirty="0" smtClean="0">
            <a:effectLst/>
            <a:latin typeface="+mn-lt"/>
            <a:ea typeface="+mn-ea"/>
            <a:cs typeface="+mn-cs"/>
          </a:endParaRPr>
        </a:p>
      </dgm:t>
    </dgm:pt>
    <dgm:pt modelId="{515EEB81-5B2A-48F9-A876-23836CC8A5FC}" type="parTrans" cxnId="{BCA89399-CF10-4AEC-AA03-13C4DC1FC75F}">
      <dgm:prSet/>
      <dgm:spPr/>
      <dgm:t>
        <a:bodyPr/>
        <a:lstStyle/>
        <a:p>
          <a:endParaRPr lang="en-GB" sz="1600"/>
        </a:p>
      </dgm:t>
    </dgm:pt>
    <dgm:pt modelId="{1FD2E283-0974-45DA-922B-F6BAEB2B7EE5}" type="sibTrans" cxnId="{BCA89399-CF10-4AEC-AA03-13C4DC1FC75F}">
      <dgm:prSet/>
      <dgm:spPr/>
      <dgm:t>
        <a:bodyPr/>
        <a:lstStyle/>
        <a:p>
          <a:endParaRPr lang="en-GB" sz="1600"/>
        </a:p>
      </dgm:t>
    </dgm:pt>
    <dgm:pt modelId="{F24A2599-1780-49D6-A9B0-E42812FABA43}">
      <dgm:prSet custT="1"/>
      <dgm:spPr/>
      <dgm:t>
        <a:bodyPr/>
        <a:lstStyle/>
        <a:p>
          <a:pPr rtl="0"/>
          <a:r>
            <a:rPr lang="en-US" sz="1600" baseline="0" dirty="0" smtClean="0">
              <a:effectLst/>
              <a:latin typeface="+mn-lt"/>
              <a:ea typeface="+mn-ea"/>
              <a:cs typeface="+mn-cs"/>
            </a:rPr>
            <a:t>District/block data managers</a:t>
          </a:r>
          <a:endParaRPr lang="en-US" sz="1600" dirty="0" smtClean="0">
            <a:effectLst/>
            <a:latin typeface="+mn-lt"/>
            <a:ea typeface="+mn-ea"/>
            <a:cs typeface="+mn-cs"/>
          </a:endParaRPr>
        </a:p>
      </dgm:t>
    </dgm:pt>
    <dgm:pt modelId="{6E3546B5-1885-4A05-AFE7-416AE19EBF29}" type="sibTrans" cxnId="{BCDF7AAE-350B-4757-A55C-E8D040EE82E4}">
      <dgm:prSet/>
      <dgm:spPr/>
      <dgm:t>
        <a:bodyPr/>
        <a:lstStyle/>
        <a:p>
          <a:endParaRPr lang="en-US" sz="1600"/>
        </a:p>
      </dgm:t>
    </dgm:pt>
    <dgm:pt modelId="{80ECED61-3FAA-40E2-ACA8-5A97A5DC2B51}" type="parTrans" cxnId="{BCDF7AAE-350B-4757-A55C-E8D040EE82E4}">
      <dgm:prSet/>
      <dgm:spPr/>
      <dgm:t>
        <a:bodyPr/>
        <a:lstStyle/>
        <a:p>
          <a:endParaRPr lang="en-US" sz="1600"/>
        </a:p>
      </dgm:t>
    </dgm:pt>
    <dgm:pt modelId="{281B3524-BF13-42E1-83EA-342F1AC36E56}">
      <dgm:prSet custT="1"/>
      <dgm:spPr/>
      <dgm:t>
        <a:bodyPr/>
        <a:lstStyle/>
        <a:p>
          <a:pPr rtl="0"/>
          <a:r>
            <a:rPr lang="en-US" sz="1600" dirty="0" smtClean="0">
              <a:effectLst/>
              <a:latin typeface="+mn-lt"/>
              <a:ea typeface="+mn-ea"/>
              <a:cs typeface="+mn-cs"/>
            </a:rPr>
            <a:t>Block</a:t>
          </a:r>
          <a:r>
            <a:rPr lang="en-US" sz="1600" baseline="0" dirty="0" smtClean="0">
              <a:effectLst/>
              <a:latin typeface="+mn-lt"/>
              <a:ea typeface="+mn-ea"/>
              <a:cs typeface="+mn-cs"/>
            </a:rPr>
            <a:t> program managers</a:t>
          </a:r>
        </a:p>
      </dgm:t>
    </dgm:pt>
    <dgm:pt modelId="{1EDF65AD-628D-4BDA-A135-3F4944623A79}" type="sibTrans" cxnId="{32C831FE-D63D-44C7-AA12-B0A5FD74C82D}">
      <dgm:prSet/>
      <dgm:spPr/>
      <dgm:t>
        <a:bodyPr/>
        <a:lstStyle/>
        <a:p>
          <a:endParaRPr lang="en-US" sz="1600"/>
        </a:p>
      </dgm:t>
    </dgm:pt>
    <dgm:pt modelId="{06DBD3E6-2542-4814-BC4F-16E5D4F9D7CB}" type="parTrans" cxnId="{32C831FE-D63D-44C7-AA12-B0A5FD74C82D}">
      <dgm:prSet/>
      <dgm:spPr/>
      <dgm:t>
        <a:bodyPr/>
        <a:lstStyle/>
        <a:p>
          <a:endParaRPr lang="en-US" sz="1600"/>
        </a:p>
      </dgm:t>
    </dgm:pt>
    <dgm:pt modelId="{D599D1B5-F919-498A-9BBF-DE1CB358EF37}">
      <dgm:prSet custT="1"/>
      <dgm:spPr/>
      <dgm:t>
        <a:bodyPr/>
        <a:lstStyle/>
        <a:p>
          <a:pPr rtl="0"/>
          <a:r>
            <a:rPr lang="en-US" sz="1600" dirty="0" smtClean="0">
              <a:effectLst/>
              <a:latin typeface="+mn-lt"/>
              <a:ea typeface="+mn-ea"/>
              <a:cs typeface="+mn-cs"/>
            </a:rPr>
            <a:t>DPMs of 3 districts</a:t>
          </a:r>
        </a:p>
      </dgm:t>
    </dgm:pt>
    <dgm:pt modelId="{0BA68803-2F1A-429A-AB7C-642E43735A01}" type="sibTrans" cxnId="{9977B817-D710-4478-B065-88CD9DBCD6CC}">
      <dgm:prSet/>
      <dgm:spPr/>
      <dgm:t>
        <a:bodyPr/>
        <a:lstStyle/>
        <a:p>
          <a:endParaRPr lang="en-US" sz="1600"/>
        </a:p>
      </dgm:t>
    </dgm:pt>
    <dgm:pt modelId="{77A9165D-0244-4A48-AD12-9DE0FFF96D5E}" type="parTrans" cxnId="{9977B817-D710-4478-B065-88CD9DBCD6CC}">
      <dgm:prSet/>
      <dgm:spPr/>
      <dgm:t>
        <a:bodyPr/>
        <a:lstStyle/>
        <a:p>
          <a:endParaRPr lang="en-US" sz="1600"/>
        </a:p>
      </dgm:t>
    </dgm:pt>
    <dgm:pt modelId="{7867128E-B8FF-4093-B1D0-6C7317B5110A}">
      <dgm:prSet custT="1"/>
      <dgm:spPr/>
      <dgm:t>
        <a:bodyPr/>
        <a:lstStyle/>
        <a:p>
          <a:r>
            <a:rPr lang="en-US" sz="1600" dirty="0" smtClean="0"/>
            <a:t>NGOs</a:t>
          </a:r>
          <a:endParaRPr lang="en-US" sz="1600" dirty="0" smtClean="0">
            <a:effectLst/>
            <a:latin typeface="+mn-lt"/>
            <a:ea typeface="+mn-ea"/>
            <a:cs typeface="+mn-cs"/>
          </a:endParaRPr>
        </a:p>
      </dgm:t>
    </dgm:pt>
    <dgm:pt modelId="{1D0C66CF-2D31-4E60-950E-19A129BE2EC6}" type="parTrans" cxnId="{604CDF51-592D-4106-8119-D7FF0390D499}">
      <dgm:prSet/>
      <dgm:spPr/>
      <dgm:t>
        <a:bodyPr/>
        <a:lstStyle/>
        <a:p>
          <a:endParaRPr lang="en-GB" sz="1600"/>
        </a:p>
      </dgm:t>
    </dgm:pt>
    <dgm:pt modelId="{EB9567E2-1D0E-4558-8158-6F0E5778345F}" type="sibTrans" cxnId="{604CDF51-592D-4106-8119-D7FF0390D499}">
      <dgm:prSet/>
      <dgm:spPr/>
      <dgm:t>
        <a:bodyPr/>
        <a:lstStyle/>
        <a:p>
          <a:endParaRPr lang="en-GB" sz="1600"/>
        </a:p>
      </dgm:t>
    </dgm:pt>
    <dgm:pt modelId="{D9046EBC-2C7E-4755-B293-572D04DFC4BF}" type="pres">
      <dgm:prSet presAssocID="{BEED26CA-A360-458C-BC80-E766E2524E83}" presName="arrowDiagram" presStyleCnt="0">
        <dgm:presLayoutVars>
          <dgm:chMax val="5"/>
          <dgm:dir/>
          <dgm:resizeHandles val="exact"/>
        </dgm:presLayoutVars>
      </dgm:prSet>
      <dgm:spPr/>
      <dgm:t>
        <a:bodyPr/>
        <a:lstStyle/>
        <a:p>
          <a:endParaRPr lang="en-US"/>
        </a:p>
      </dgm:t>
    </dgm:pt>
    <dgm:pt modelId="{4232BAFC-C7BF-44F8-9D90-2E59D61596A9}" type="pres">
      <dgm:prSet presAssocID="{BEED26CA-A360-458C-BC80-E766E2524E83}" presName="arrow" presStyleLbl="bgShp" presStyleIdx="0" presStyleCnt="1" custLinFactNeighborY="-20649"/>
      <dgm:spPr>
        <a:solidFill>
          <a:schemeClr val="accent6"/>
        </a:solidFill>
      </dgm:spPr>
      <dgm:t>
        <a:bodyPr/>
        <a:lstStyle/>
        <a:p>
          <a:endParaRPr lang="en-US"/>
        </a:p>
      </dgm:t>
    </dgm:pt>
    <dgm:pt modelId="{8EE20744-65EF-48E3-9D33-8DC68C046A00}" type="pres">
      <dgm:prSet presAssocID="{BEED26CA-A360-458C-BC80-E766E2524E83}" presName="arrowDiagram3" presStyleCnt="0"/>
      <dgm:spPr/>
      <dgm:t>
        <a:bodyPr/>
        <a:lstStyle/>
        <a:p>
          <a:endParaRPr lang="en-US"/>
        </a:p>
      </dgm:t>
    </dgm:pt>
    <dgm:pt modelId="{6634911B-8E86-4C63-AAB5-EF1526AB273E}" type="pres">
      <dgm:prSet presAssocID="{10B42883-E57A-41A0-8318-FEA18B7288CA}" presName="bullet3a" presStyleLbl="node1" presStyleIdx="0" presStyleCnt="3" custLinFactNeighborX="-88861" custLinFactNeighborY="-82587"/>
      <dgm:spPr>
        <a:solidFill>
          <a:schemeClr val="tx2"/>
        </a:solidFill>
        <a:ln>
          <a:noFill/>
        </a:ln>
      </dgm:spPr>
      <dgm:t>
        <a:bodyPr/>
        <a:lstStyle/>
        <a:p>
          <a:endParaRPr lang="en-US"/>
        </a:p>
      </dgm:t>
    </dgm:pt>
    <dgm:pt modelId="{0439F2BD-AA1D-461A-ACD3-3AF91A6874DF}" type="pres">
      <dgm:prSet presAssocID="{10B42883-E57A-41A0-8318-FEA18B7288CA}" presName="textBox3a" presStyleLbl="revTx" presStyleIdx="0" presStyleCnt="3" custLinFactNeighborX="-43364" custLinFactNeighborY="16865">
        <dgm:presLayoutVars>
          <dgm:bulletEnabled val="1"/>
        </dgm:presLayoutVars>
      </dgm:prSet>
      <dgm:spPr/>
      <dgm:t>
        <a:bodyPr/>
        <a:lstStyle/>
        <a:p>
          <a:endParaRPr lang="en-US"/>
        </a:p>
      </dgm:t>
    </dgm:pt>
    <dgm:pt modelId="{1F63CD0C-6736-4DC1-A14E-446C04B9B766}" type="pres">
      <dgm:prSet presAssocID="{BEA1AC43-EB5E-4D78-A4C9-EAD3267F6DDA}" presName="bullet3b" presStyleLbl="node1" presStyleIdx="1" presStyleCnt="3" custLinFactNeighborX="70448" custLinFactNeighborY="-71097"/>
      <dgm:spPr>
        <a:solidFill>
          <a:schemeClr val="tx2"/>
        </a:solidFill>
        <a:ln>
          <a:noFill/>
        </a:ln>
      </dgm:spPr>
      <dgm:t>
        <a:bodyPr/>
        <a:lstStyle/>
        <a:p>
          <a:endParaRPr lang="en-US"/>
        </a:p>
      </dgm:t>
    </dgm:pt>
    <dgm:pt modelId="{37B116E0-8DC6-4587-AF25-9F706C70F755}" type="pres">
      <dgm:prSet presAssocID="{BEA1AC43-EB5E-4D78-A4C9-EAD3267F6DDA}" presName="textBox3b" presStyleLbl="revTx" presStyleIdx="1" presStyleCnt="3" custScaleX="179112" custScaleY="122918" custLinFactNeighborX="-5141" custLinFactNeighborY="13818">
        <dgm:presLayoutVars>
          <dgm:bulletEnabled val="1"/>
        </dgm:presLayoutVars>
      </dgm:prSet>
      <dgm:spPr/>
      <dgm:t>
        <a:bodyPr/>
        <a:lstStyle/>
        <a:p>
          <a:endParaRPr lang="en-US"/>
        </a:p>
      </dgm:t>
    </dgm:pt>
    <dgm:pt modelId="{3B686DE5-B03D-4759-8A5F-30112507A54E}" type="pres">
      <dgm:prSet presAssocID="{342E9A3D-9972-4CFF-AB3E-C638D08379EF}" presName="bullet3c" presStyleLbl="node1" presStyleIdx="2" presStyleCnt="3" custLinFactX="85764" custLinFactNeighborX="100000" custLinFactNeighborY="-32330"/>
      <dgm:spPr>
        <a:solidFill>
          <a:schemeClr val="tx2"/>
        </a:solidFill>
        <a:ln>
          <a:noFill/>
        </a:ln>
      </dgm:spPr>
      <dgm:t>
        <a:bodyPr/>
        <a:lstStyle/>
        <a:p>
          <a:endParaRPr lang="en-US"/>
        </a:p>
      </dgm:t>
    </dgm:pt>
    <dgm:pt modelId="{FDA73C54-4152-4129-9ADE-E01D5B8F77F5}" type="pres">
      <dgm:prSet presAssocID="{342E9A3D-9972-4CFF-AB3E-C638D08379EF}" presName="textBox3c" presStyleLbl="revTx" presStyleIdx="2" presStyleCnt="3" custScaleX="133880" custLinFactNeighborX="15831" custLinFactNeighborY="8624">
        <dgm:presLayoutVars>
          <dgm:bulletEnabled val="1"/>
        </dgm:presLayoutVars>
      </dgm:prSet>
      <dgm:spPr/>
      <dgm:t>
        <a:bodyPr/>
        <a:lstStyle/>
        <a:p>
          <a:endParaRPr lang="en-US"/>
        </a:p>
      </dgm:t>
    </dgm:pt>
  </dgm:ptLst>
  <dgm:cxnLst>
    <dgm:cxn modelId="{C6B80786-22EE-4707-AE0A-7A911715FFF8}" type="presOf" srcId="{BEA1AC43-EB5E-4D78-A4C9-EAD3267F6DDA}" destId="{37B116E0-8DC6-4587-AF25-9F706C70F755}" srcOrd="0" destOrd="0" presId="urn:microsoft.com/office/officeart/2005/8/layout/arrow2"/>
    <dgm:cxn modelId="{19FE08EB-A50A-4C1D-93AC-21EACD527887}" type="presOf" srcId="{7867128E-B8FF-4093-B1D0-6C7317B5110A}" destId="{37B116E0-8DC6-4587-AF25-9F706C70F755}" srcOrd="0" destOrd="4" presId="urn:microsoft.com/office/officeart/2005/8/layout/arrow2"/>
    <dgm:cxn modelId="{889D90EC-037E-4FF9-B000-250AC8A13F63}" srcId="{BEED26CA-A360-458C-BC80-E766E2524E83}" destId="{342E9A3D-9972-4CFF-AB3E-C638D08379EF}" srcOrd="2" destOrd="0" parTransId="{1BCE2CAC-A387-44C0-B402-B51F242DB72F}" sibTransId="{5A73F7E3-751A-4EEE-B7D4-0E10F0CD830C}"/>
    <dgm:cxn modelId="{BCDF7AAE-350B-4757-A55C-E8D040EE82E4}" srcId="{342E9A3D-9972-4CFF-AB3E-C638D08379EF}" destId="{F24A2599-1780-49D6-A9B0-E42812FABA43}" srcOrd="2" destOrd="0" parTransId="{80ECED61-3FAA-40E2-ACA8-5A97A5DC2B51}" sibTransId="{6E3546B5-1885-4A05-AFE7-416AE19EBF29}"/>
    <dgm:cxn modelId="{0BC2A1C8-080E-464D-B146-AC15031724DA}" type="presOf" srcId="{342E9A3D-9972-4CFF-AB3E-C638D08379EF}" destId="{FDA73C54-4152-4129-9ADE-E01D5B8F77F5}" srcOrd="0" destOrd="0" presId="urn:microsoft.com/office/officeart/2005/8/layout/arrow2"/>
    <dgm:cxn modelId="{C3B75E50-EF01-4AE4-853F-76A0785C9C87}" type="presOf" srcId="{281B3524-BF13-42E1-83EA-342F1AC36E56}" destId="{FDA73C54-4152-4129-9ADE-E01D5B8F77F5}" srcOrd="0" destOrd="2" presId="urn:microsoft.com/office/officeart/2005/8/layout/arrow2"/>
    <dgm:cxn modelId="{76D8BC7D-B67F-4117-93E8-AE204BF30C1D}" type="presOf" srcId="{10B42883-E57A-41A0-8318-FEA18B7288CA}" destId="{0439F2BD-AA1D-461A-ACD3-3AF91A6874DF}" srcOrd="0" destOrd="0" presId="urn:microsoft.com/office/officeart/2005/8/layout/arrow2"/>
    <dgm:cxn modelId="{BCA89399-CF10-4AEC-AA03-13C4DC1FC75F}" srcId="{BEA1AC43-EB5E-4D78-A4C9-EAD3267F6DDA}" destId="{88C3BA86-328D-498D-BF67-0CB31B76F22A}" srcOrd="2" destOrd="0" parTransId="{515EEB81-5B2A-48F9-A876-23836CC8A5FC}" sibTransId="{1FD2E283-0974-45DA-922B-F6BAEB2B7EE5}"/>
    <dgm:cxn modelId="{0F9662A3-E824-4149-A068-236A388A3242}" srcId="{BEA1AC43-EB5E-4D78-A4C9-EAD3267F6DDA}" destId="{6F88D60F-1AB9-49DE-A191-838E691988DA}" srcOrd="1" destOrd="0" parTransId="{14D960F7-1961-46C8-86E9-1E489AC0B528}" sibTransId="{93FD503C-17D2-4D23-A437-B0606673DEF3}"/>
    <dgm:cxn modelId="{A5E7342D-3AD1-4524-9171-F9E865DD7CF3}" type="presOf" srcId="{D599D1B5-F919-498A-9BBF-DE1CB358EF37}" destId="{FDA73C54-4152-4129-9ADE-E01D5B8F77F5}" srcOrd="0" destOrd="1" presId="urn:microsoft.com/office/officeart/2005/8/layout/arrow2"/>
    <dgm:cxn modelId="{E61242F7-6ECE-4100-AF07-CE7BC6149228}" type="presOf" srcId="{24EE34A4-2C02-468B-9612-AE256C1C1162}" destId="{37B116E0-8DC6-4587-AF25-9F706C70F755}" srcOrd="0" destOrd="1" presId="urn:microsoft.com/office/officeart/2005/8/layout/arrow2"/>
    <dgm:cxn modelId="{304A5BA5-54E4-4B99-BA95-E5C5B891634C}" type="presOf" srcId="{88C3BA86-328D-498D-BF67-0CB31B76F22A}" destId="{37B116E0-8DC6-4587-AF25-9F706C70F755}" srcOrd="0" destOrd="3" presId="urn:microsoft.com/office/officeart/2005/8/layout/arrow2"/>
    <dgm:cxn modelId="{9977B817-D710-4478-B065-88CD9DBCD6CC}" srcId="{342E9A3D-9972-4CFF-AB3E-C638D08379EF}" destId="{D599D1B5-F919-498A-9BBF-DE1CB358EF37}" srcOrd="0" destOrd="0" parTransId="{77A9165D-0244-4A48-AD12-9DE0FFF96D5E}" sibTransId="{0BA68803-2F1A-429A-AB7C-642E43735A01}"/>
    <dgm:cxn modelId="{AFAEA068-93B8-49A3-B1EC-6FF66DA489DE}" type="presOf" srcId="{BEED26CA-A360-458C-BC80-E766E2524E83}" destId="{D9046EBC-2C7E-4755-B293-572D04DFC4BF}" srcOrd="0" destOrd="0" presId="urn:microsoft.com/office/officeart/2005/8/layout/arrow2"/>
    <dgm:cxn modelId="{604CDF51-592D-4106-8119-D7FF0390D499}" srcId="{BEA1AC43-EB5E-4D78-A4C9-EAD3267F6DDA}" destId="{7867128E-B8FF-4093-B1D0-6C7317B5110A}" srcOrd="3" destOrd="0" parTransId="{1D0C66CF-2D31-4E60-950E-19A129BE2EC6}" sibTransId="{EB9567E2-1D0E-4558-8158-6F0E5778345F}"/>
    <dgm:cxn modelId="{BED328BA-8E38-4173-8305-9FA2A56A0E28}" srcId="{BEED26CA-A360-458C-BC80-E766E2524E83}" destId="{10B42883-E57A-41A0-8318-FEA18B7288CA}" srcOrd="0" destOrd="0" parTransId="{0A20E89B-835B-47FF-B3AB-B9BFE47E7155}" sibTransId="{B92267BA-3C2E-4B69-96A0-272F4009734E}"/>
    <dgm:cxn modelId="{3F54AAF0-C5E6-4095-99E4-E7D00E8989F1}" srcId="{BEED26CA-A360-458C-BC80-E766E2524E83}" destId="{BEA1AC43-EB5E-4D78-A4C9-EAD3267F6DDA}" srcOrd="1" destOrd="0" parTransId="{EDB0578A-63F0-4DC4-B274-22657A3B8628}" sibTransId="{7A33972C-9356-4C18-9A16-7877001DFBC0}"/>
    <dgm:cxn modelId="{F174DFE2-0BE9-4BE9-A359-14B172E0BFCF}" srcId="{BEA1AC43-EB5E-4D78-A4C9-EAD3267F6DDA}" destId="{24EE34A4-2C02-468B-9612-AE256C1C1162}" srcOrd="0" destOrd="0" parTransId="{FB9E7C5B-A235-4EF4-B82C-D64B2FF8B113}" sibTransId="{BC543E8C-76CF-47DC-AE65-5571FF4AB6D2}"/>
    <dgm:cxn modelId="{032E0108-6FC1-414D-A9A3-6DF4B43647D2}" type="presOf" srcId="{6F88D60F-1AB9-49DE-A191-838E691988DA}" destId="{37B116E0-8DC6-4587-AF25-9F706C70F755}" srcOrd="0" destOrd="2" presId="urn:microsoft.com/office/officeart/2005/8/layout/arrow2"/>
    <dgm:cxn modelId="{32C831FE-D63D-44C7-AA12-B0A5FD74C82D}" srcId="{342E9A3D-9972-4CFF-AB3E-C638D08379EF}" destId="{281B3524-BF13-42E1-83EA-342F1AC36E56}" srcOrd="1" destOrd="0" parTransId="{06DBD3E6-2542-4814-BC4F-16E5D4F9D7CB}" sibTransId="{1EDF65AD-628D-4BDA-A135-3F4944623A79}"/>
    <dgm:cxn modelId="{4807AB47-0CC9-4EE3-B2D7-AC99E19F2AB8}" type="presOf" srcId="{F24A2599-1780-49D6-A9B0-E42812FABA43}" destId="{FDA73C54-4152-4129-9ADE-E01D5B8F77F5}" srcOrd="0" destOrd="3" presId="urn:microsoft.com/office/officeart/2005/8/layout/arrow2"/>
    <dgm:cxn modelId="{EA797CF7-4AC4-4DD1-AFCB-3A734687DBF9}" type="presParOf" srcId="{D9046EBC-2C7E-4755-B293-572D04DFC4BF}" destId="{4232BAFC-C7BF-44F8-9D90-2E59D61596A9}" srcOrd="0" destOrd="0" presId="urn:microsoft.com/office/officeart/2005/8/layout/arrow2"/>
    <dgm:cxn modelId="{3B850FFF-1A2B-455C-AFFB-BF577503B595}" type="presParOf" srcId="{D9046EBC-2C7E-4755-B293-572D04DFC4BF}" destId="{8EE20744-65EF-48E3-9D33-8DC68C046A00}" srcOrd="1" destOrd="0" presId="urn:microsoft.com/office/officeart/2005/8/layout/arrow2"/>
    <dgm:cxn modelId="{869AC17E-7472-40FF-8B91-05DF03F38CC7}" type="presParOf" srcId="{8EE20744-65EF-48E3-9D33-8DC68C046A00}" destId="{6634911B-8E86-4C63-AAB5-EF1526AB273E}" srcOrd="0" destOrd="0" presId="urn:microsoft.com/office/officeart/2005/8/layout/arrow2"/>
    <dgm:cxn modelId="{7139975B-8FD9-41C6-A659-53AC5F158C39}" type="presParOf" srcId="{8EE20744-65EF-48E3-9D33-8DC68C046A00}" destId="{0439F2BD-AA1D-461A-ACD3-3AF91A6874DF}" srcOrd="1" destOrd="0" presId="urn:microsoft.com/office/officeart/2005/8/layout/arrow2"/>
    <dgm:cxn modelId="{4B207916-D296-4044-BD26-1BFFEFDBD320}" type="presParOf" srcId="{8EE20744-65EF-48E3-9D33-8DC68C046A00}" destId="{1F63CD0C-6736-4DC1-A14E-446C04B9B766}" srcOrd="2" destOrd="0" presId="urn:microsoft.com/office/officeart/2005/8/layout/arrow2"/>
    <dgm:cxn modelId="{75773F01-19DF-4FBF-AB6E-F9AE2F86CDE6}" type="presParOf" srcId="{8EE20744-65EF-48E3-9D33-8DC68C046A00}" destId="{37B116E0-8DC6-4587-AF25-9F706C70F755}" srcOrd="3" destOrd="0" presId="urn:microsoft.com/office/officeart/2005/8/layout/arrow2"/>
    <dgm:cxn modelId="{F2A45321-A8A1-4B7C-BBD5-FEEE324ABF82}" type="presParOf" srcId="{8EE20744-65EF-48E3-9D33-8DC68C046A00}" destId="{3B686DE5-B03D-4759-8A5F-30112507A54E}" srcOrd="4" destOrd="0" presId="urn:microsoft.com/office/officeart/2005/8/layout/arrow2"/>
    <dgm:cxn modelId="{15AB87B5-048F-4013-B24E-73843EB9C285}" type="presParOf" srcId="{8EE20744-65EF-48E3-9D33-8DC68C046A00}" destId="{FDA73C54-4152-4129-9ADE-E01D5B8F77F5}"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EA732A-E7F4-4D44-974D-DD4D2F8EDB6A}" type="doc">
      <dgm:prSet loTypeId="urn:microsoft.com/office/officeart/2005/8/layout/cycle8" loCatId="cycle" qsTypeId="urn:microsoft.com/office/officeart/2005/8/quickstyle/simple1" qsCatId="simple" csTypeId="urn:microsoft.com/office/officeart/2005/8/colors/accent0_3" csCatId="mainScheme" phldr="1"/>
      <dgm:spPr/>
    </dgm:pt>
    <dgm:pt modelId="{BC97515E-E5EB-4ACB-B3AD-6DFDC80FEEF6}">
      <dgm:prSet phldrT="[Text]"/>
      <dgm:spPr/>
      <dgm:t>
        <a:bodyPr/>
        <a:lstStyle/>
        <a:p>
          <a:r>
            <a:rPr lang="en-GB" dirty="0" smtClean="0"/>
            <a:t>Programme management</a:t>
          </a:r>
          <a:endParaRPr lang="en-GB" dirty="0"/>
        </a:p>
      </dgm:t>
    </dgm:pt>
    <dgm:pt modelId="{3B669A0B-24E7-4932-962C-38879D04174B}" type="parTrans" cxnId="{D2F4928D-78D1-43FC-B38C-BDBCFBDB2039}">
      <dgm:prSet/>
      <dgm:spPr/>
      <dgm:t>
        <a:bodyPr/>
        <a:lstStyle/>
        <a:p>
          <a:endParaRPr lang="en-GB"/>
        </a:p>
      </dgm:t>
    </dgm:pt>
    <dgm:pt modelId="{16BC583B-6A36-49CC-8BB2-8CB27E1849A3}" type="sibTrans" cxnId="{D2F4928D-78D1-43FC-B38C-BDBCFBDB2039}">
      <dgm:prSet/>
      <dgm:spPr/>
      <dgm:t>
        <a:bodyPr/>
        <a:lstStyle/>
        <a:p>
          <a:endParaRPr lang="en-GB"/>
        </a:p>
      </dgm:t>
    </dgm:pt>
    <dgm:pt modelId="{972F9997-4919-4958-A047-A10300FB6DEC}">
      <dgm:prSet phldrT="[Text]"/>
      <dgm:spPr/>
      <dgm:t>
        <a:bodyPr/>
        <a:lstStyle/>
        <a:p>
          <a:r>
            <a:rPr lang="en-GB" dirty="0" smtClean="0"/>
            <a:t>FP technical competence</a:t>
          </a:r>
          <a:endParaRPr lang="en-GB" dirty="0"/>
        </a:p>
      </dgm:t>
    </dgm:pt>
    <dgm:pt modelId="{5CA6CE7C-CD4C-4B6D-8F69-0A066964F059}" type="parTrans" cxnId="{5B267975-B0B2-4248-A1B1-5B5DF8AB6ED9}">
      <dgm:prSet/>
      <dgm:spPr/>
      <dgm:t>
        <a:bodyPr/>
        <a:lstStyle/>
        <a:p>
          <a:endParaRPr lang="en-GB"/>
        </a:p>
      </dgm:t>
    </dgm:pt>
    <dgm:pt modelId="{CCA6C554-CD4B-43EF-BE74-15702EB8151B}" type="sibTrans" cxnId="{5B267975-B0B2-4248-A1B1-5B5DF8AB6ED9}">
      <dgm:prSet/>
      <dgm:spPr/>
      <dgm:t>
        <a:bodyPr/>
        <a:lstStyle/>
        <a:p>
          <a:endParaRPr lang="en-GB"/>
        </a:p>
      </dgm:t>
    </dgm:pt>
    <dgm:pt modelId="{F5585E77-D04E-48FF-A236-69D9D89BB8D0}">
      <dgm:prSet phldrT="[Text]"/>
      <dgm:spPr/>
      <dgm:t>
        <a:bodyPr/>
        <a:lstStyle/>
        <a:p>
          <a:r>
            <a:rPr lang="en-GB" dirty="0" smtClean="0"/>
            <a:t>Experiential training and team building</a:t>
          </a:r>
          <a:endParaRPr lang="en-GB" dirty="0"/>
        </a:p>
      </dgm:t>
    </dgm:pt>
    <dgm:pt modelId="{D1356614-14C5-49B2-9096-8B3FB78ECF08}" type="parTrans" cxnId="{9F59F6B2-12EB-4BA0-A515-23448C9511AF}">
      <dgm:prSet/>
      <dgm:spPr/>
      <dgm:t>
        <a:bodyPr/>
        <a:lstStyle/>
        <a:p>
          <a:endParaRPr lang="en-GB"/>
        </a:p>
      </dgm:t>
    </dgm:pt>
    <dgm:pt modelId="{A473898D-DB14-48A1-AD64-76CE38BFF8B6}" type="sibTrans" cxnId="{9F59F6B2-12EB-4BA0-A515-23448C9511AF}">
      <dgm:prSet/>
      <dgm:spPr/>
      <dgm:t>
        <a:bodyPr/>
        <a:lstStyle/>
        <a:p>
          <a:endParaRPr lang="en-GB"/>
        </a:p>
      </dgm:t>
    </dgm:pt>
    <dgm:pt modelId="{526A0982-1CF2-45D1-86ED-800891233EF4}" type="pres">
      <dgm:prSet presAssocID="{DFEA732A-E7F4-4D44-974D-DD4D2F8EDB6A}" presName="compositeShape" presStyleCnt="0">
        <dgm:presLayoutVars>
          <dgm:chMax val="7"/>
          <dgm:dir/>
          <dgm:resizeHandles val="exact"/>
        </dgm:presLayoutVars>
      </dgm:prSet>
      <dgm:spPr/>
    </dgm:pt>
    <dgm:pt modelId="{F337EA18-0E3B-4BCF-A11E-6BB230EB708D}" type="pres">
      <dgm:prSet presAssocID="{DFEA732A-E7F4-4D44-974D-DD4D2F8EDB6A}" presName="wedge1" presStyleLbl="node1" presStyleIdx="0" presStyleCnt="3"/>
      <dgm:spPr/>
      <dgm:t>
        <a:bodyPr/>
        <a:lstStyle/>
        <a:p>
          <a:endParaRPr lang="en-GB"/>
        </a:p>
      </dgm:t>
    </dgm:pt>
    <dgm:pt modelId="{B1B33737-955C-46D9-BD3F-50197DC4674E}" type="pres">
      <dgm:prSet presAssocID="{DFEA732A-E7F4-4D44-974D-DD4D2F8EDB6A}" presName="dummy1a" presStyleCnt="0"/>
      <dgm:spPr/>
    </dgm:pt>
    <dgm:pt modelId="{8638A929-E242-48BB-8A02-095AA08C95F7}" type="pres">
      <dgm:prSet presAssocID="{DFEA732A-E7F4-4D44-974D-DD4D2F8EDB6A}" presName="dummy1b" presStyleCnt="0"/>
      <dgm:spPr/>
    </dgm:pt>
    <dgm:pt modelId="{2DA51A33-4418-4020-ADD7-ECF1AC4F9019}" type="pres">
      <dgm:prSet presAssocID="{DFEA732A-E7F4-4D44-974D-DD4D2F8EDB6A}" presName="wedge1Tx" presStyleLbl="node1" presStyleIdx="0" presStyleCnt="3">
        <dgm:presLayoutVars>
          <dgm:chMax val="0"/>
          <dgm:chPref val="0"/>
          <dgm:bulletEnabled val="1"/>
        </dgm:presLayoutVars>
      </dgm:prSet>
      <dgm:spPr/>
      <dgm:t>
        <a:bodyPr/>
        <a:lstStyle/>
        <a:p>
          <a:endParaRPr lang="en-GB"/>
        </a:p>
      </dgm:t>
    </dgm:pt>
    <dgm:pt modelId="{182D13EC-63FE-4B00-9077-5EF1097FCE84}" type="pres">
      <dgm:prSet presAssocID="{DFEA732A-E7F4-4D44-974D-DD4D2F8EDB6A}" presName="wedge2" presStyleLbl="node1" presStyleIdx="1" presStyleCnt="3"/>
      <dgm:spPr/>
      <dgm:t>
        <a:bodyPr/>
        <a:lstStyle/>
        <a:p>
          <a:endParaRPr lang="en-GB"/>
        </a:p>
      </dgm:t>
    </dgm:pt>
    <dgm:pt modelId="{B7F31137-95F7-430C-8883-791D2590C7A3}" type="pres">
      <dgm:prSet presAssocID="{DFEA732A-E7F4-4D44-974D-DD4D2F8EDB6A}" presName="dummy2a" presStyleCnt="0"/>
      <dgm:spPr/>
    </dgm:pt>
    <dgm:pt modelId="{D33CCB6F-70B8-46D9-9432-A2362B31E0B2}" type="pres">
      <dgm:prSet presAssocID="{DFEA732A-E7F4-4D44-974D-DD4D2F8EDB6A}" presName="dummy2b" presStyleCnt="0"/>
      <dgm:spPr/>
    </dgm:pt>
    <dgm:pt modelId="{634B9866-57AA-48DF-A6A0-81F3CED23364}" type="pres">
      <dgm:prSet presAssocID="{DFEA732A-E7F4-4D44-974D-DD4D2F8EDB6A}" presName="wedge2Tx" presStyleLbl="node1" presStyleIdx="1" presStyleCnt="3">
        <dgm:presLayoutVars>
          <dgm:chMax val="0"/>
          <dgm:chPref val="0"/>
          <dgm:bulletEnabled val="1"/>
        </dgm:presLayoutVars>
      </dgm:prSet>
      <dgm:spPr/>
      <dgm:t>
        <a:bodyPr/>
        <a:lstStyle/>
        <a:p>
          <a:endParaRPr lang="en-GB"/>
        </a:p>
      </dgm:t>
    </dgm:pt>
    <dgm:pt modelId="{9BEBA8CC-D978-4704-99DF-4858A9CC41A1}" type="pres">
      <dgm:prSet presAssocID="{DFEA732A-E7F4-4D44-974D-DD4D2F8EDB6A}" presName="wedge3" presStyleLbl="node1" presStyleIdx="2" presStyleCnt="3"/>
      <dgm:spPr/>
      <dgm:t>
        <a:bodyPr/>
        <a:lstStyle/>
        <a:p>
          <a:endParaRPr lang="en-GB"/>
        </a:p>
      </dgm:t>
    </dgm:pt>
    <dgm:pt modelId="{73FFB2D0-0CF4-4F1E-9841-14961AEB586D}" type="pres">
      <dgm:prSet presAssocID="{DFEA732A-E7F4-4D44-974D-DD4D2F8EDB6A}" presName="dummy3a" presStyleCnt="0"/>
      <dgm:spPr/>
    </dgm:pt>
    <dgm:pt modelId="{289B356A-849D-4793-AEFD-3A41005235A3}" type="pres">
      <dgm:prSet presAssocID="{DFEA732A-E7F4-4D44-974D-DD4D2F8EDB6A}" presName="dummy3b" presStyleCnt="0"/>
      <dgm:spPr/>
    </dgm:pt>
    <dgm:pt modelId="{B1C3EDCB-CA10-4CA4-B5D1-0B98E9E57E9C}" type="pres">
      <dgm:prSet presAssocID="{DFEA732A-E7F4-4D44-974D-DD4D2F8EDB6A}" presName="wedge3Tx" presStyleLbl="node1" presStyleIdx="2" presStyleCnt="3">
        <dgm:presLayoutVars>
          <dgm:chMax val="0"/>
          <dgm:chPref val="0"/>
          <dgm:bulletEnabled val="1"/>
        </dgm:presLayoutVars>
      </dgm:prSet>
      <dgm:spPr/>
      <dgm:t>
        <a:bodyPr/>
        <a:lstStyle/>
        <a:p>
          <a:endParaRPr lang="en-GB"/>
        </a:p>
      </dgm:t>
    </dgm:pt>
    <dgm:pt modelId="{35B1777C-AC5E-4195-87D8-18DAB2A5C90D}" type="pres">
      <dgm:prSet presAssocID="{16BC583B-6A36-49CC-8BB2-8CB27E1849A3}" presName="arrowWedge1" presStyleLbl="fgSibTrans2D1" presStyleIdx="0" presStyleCnt="3"/>
      <dgm:spPr/>
    </dgm:pt>
    <dgm:pt modelId="{D8794FAA-E445-4E6C-9E43-5DBE8410318A}" type="pres">
      <dgm:prSet presAssocID="{CCA6C554-CD4B-43EF-BE74-15702EB8151B}" presName="arrowWedge2" presStyleLbl="fgSibTrans2D1" presStyleIdx="1" presStyleCnt="3"/>
      <dgm:spPr/>
    </dgm:pt>
    <dgm:pt modelId="{35616F6D-E810-4AEB-ADB8-FF2EEF785A96}" type="pres">
      <dgm:prSet presAssocID="{A473898D-DB14-48A1-AD64-76CE38BFF8B6}" presName="arrowWedge3" presStyleLbl="fgSibTrans2D1" presStyleIdx="2" presStyleCnt="3"/>
      <dgm:spPr/>
    </dgm:pt>
  </dgm:ptLst>
  <dgm:cxnLst>
    <dgm:cxn modelId="{2E498F12-56A0-4304-B681-8C1ADC6BCDED}" type="presOf" srcId="{BC97515E-E5EB-4ACB-B3AD-6DFDC80FEEF6}" destId="{F337EA18-0E3B-4BCF-A11E-6BB230EB708D}" srcOrd="0" destOrd="0" presId="urn:microsoft.com/office/officeart/2005/8/layout/cycle8"/>
    <dgm:cxn modelId="{D2F4928D-78D1-43FC-B38C-BDBCFBDB2039}" srcId="{DFEA732A-E7F4-4D44-974D-DD4D2F8EDB6A}" destId="{BC97515E-E5EB-4ACB-B3AD-6DFDC80FEEF6}" srcOrd="0" destOrd="0" parTransId="{3B669A0B-24E7-4932-962C-38879D04174B}" sibTransId="{16BC583B-6A36-49CC-8BB2-8CB27E1849A3}"/>
    <dgm:cxn modelId="{2B270FE3-97E2-46F9-A51C-E0629D1FB7EB}" type="presOf" srcId="{DFEA732A-E7F4-4D44-974D-DD4D2F8EDB6A}" destId="{526A0982-1CF2-45D1-86ED-800891233EF4}" srcOrd="0" destOrd="0" presId="urn:microsoft.com/office/officeart/2005/8/layout/cycle8"/>
    <dgm:cxn modelId="{2E1DDAE3-C581-405C-8E6C-0A19B5E84666}" type="presOf" srcId="{972F9997-4919-4958-A047-A10300FB6DEC}" destId="{182D13EC-63FE-4B00-9077-5EF1097FCE84}" srcOrd="0" destOrd="0" presId="urn:microsoft.com/office/officeart/2005/8/layout/cycle8"/>
    <dgm:cxn modelId="{2249BD9F-0177-4B37-AB50-9C04D058AA5B}" type="presOf" srcId="{BC97515E-E5EB-4ACB-B3AD-6DFDC80FEEF6}" destId="{2DA51A33-4418-4020-ADD7-ECF1AC4F9019}" srcOrd="1" destOrd="0" presId="urn:microsoft.com/office/officeart/2005/8/layout/cycle8"/>
    <dgm:cxn modelId="{9F59F6B2-12EB-4BA0-A515-23448C9511AF}" srcId="{DFEA732A-E7F4-4D44-974D-DD4D2F8EDB6A}" destId="{F5585E77-D04E-48FF-A236-69D9D89BB8D0}" srcOrd="2" destOrd="0" parTransId="{D1356614-14C5-49B2-9096-8B3FB78ECF08}" sibTransId="{A473898D-DB14-48A1-AD64-76CE38BFF8B6}"/>
    <dgm:cxn modelId="{0318D2ED-E5E8-452C-A596-BE35054AF7A8}" type="presOf" srcId="{F5585E77-D04E-48FF-A236-69D9D89BB8D0}" destId="{B1C3EDCB-CA10-4CA4-B5D1-0B98E9E57E9C}" srcOrd="1" destOrd="0" presId="urn:microsoft.com/office/officeart/2005/8/layout/cycle8"/>
    <dgm:cxn modelId="{5B267975-B0B2-4248-A1B1-5B5DF8AB6ED9}" srcId="{DFEA732A-E7F4-4D44-974D-DD4D2F8EDB6A}" destId="{972F9997-4919-4958-A047-A10300FB6DEC}" srcOrd="1" destOrd="0" parTransId="{5CA6CE7C-CD4C-4B6D-8F69-0A066964F059}" sibTransId="{CCA6C554-CD4B-43EF-BE74-15702EB8151B}"/>
    <dgm:cxn modelId="{76FD5BE7-10C6-455F-9C0D-603E4E8DC842}" type="presOf" srcId="{F5585E77-D04E-48FF-A236-69D9D89BB8D0}" destId="{9BEBA8CC-D978-4704-99DF-4858A9CC41A1}" srcOrd="0" destOrd="0" presId="urn:microsoft.com/office/officeart/2005/8/layout/cycle8"/>
    <dgm:cxn modelId="{88B2D774-AA23-4AD9-8009-AF23B8040C17}" type="presOf" srcId="{972F9997-4919-4958-A047-A10300FB6DEC}" destId="{634B9866-57AA-48DF-A6A0-81F3CED23364}" srcOrd="1" destOrd="0" presId="urn:microsoft.com/office/officeart/2005/8/layout/cycle8"/>
    <dgm:cxn modelId="{FB663EBA-E2A8-463E-A6C7-9A74738C923B}" type="presParOf" srcId="{526A0982-1CF2-45D1-86ED-800891233EF4}" destId="{F337EA18-0E3B-4BCF-A11E-6BB230EB708D}" srcOrd="0" destOrd="0" presId="urn:microsoft.com/office/officeart/2005/8/layout/cycle8"/>
    <dgm:cxn modelId="{1691635D-9E06-4525-9FF2-DDC4FCCFEAAA}" type="presParOf" srcId="{526A0982-1CF2-45D1-86ED-800891233EF4}" destId="{B1B33737-955C-46D9-BD3F-50197DC4674E}" srcOrd="1" destOrd="0" presId="urn:microsoft.com/office/officeart/2005/8/layout/cycle8"/>
    <dgm:cxn modelId="{B7E8DBAB-E03E-466E-8D27-0751E31B017C}" type="presParOf" srcId="{526A0982-1CF2-45D1-86ED-800891233EF4}" destId="{8638A929-E242-48BB-8A02-095AA08C95F7}" srcOrd="2" destOrd="0" presId="urn:microsoft.com/office/officeart/2005/8/layout/cycle8"/>
    <dgm:cxn modelId="{56270883-A2EE-4964-B737-A9D7121C91CB}" type="presParOf" srcId="{526A0982-1CF2-45D1-86ED-800891233EF4}" destId="{2DA51A33-4418-4020-ADD7-ECF1AC4F9019}" srcOrd="3" destOrd="0" presId="urn:microsoft.com/office/officeart/2005/8/layout/cycle8"/>
    <dgm:cxn modelId="{2DD8A469-16D7-4636-9684-5043018B9746}" type="presParOf" srcId="{526A0982-1CF2-45D1-86ED-800891233EF4}" destId="{182D13EC-63FE-4B00-9077-5EF1097FCE84}" srcOrd="4" destOrd="0" presId="urn:microsoft.com/office/officeart/2005/8/layout/cycle8"/>
    <dgm:cxn modelId="{0CE2ED4B-97E7-4991-8811-7F02FDB212C4}" type="presParOf" srcId="{526A0982-1CF2-45D1-86ED-800891233EF4}" destId="{B7F31137-95F7-430C-8883-791D2590C7A3}" srcOrd="5" destOrd="0" presId="urn:microsoft.com/office/officeart/2005/8/layout/cycle8"/>
    <dgm:cxn modelId="{82F1D345-D86D-4DAB-A564-3F120F9DB6EA}" type="presParOf" srcId="{526A0982-1CF2-45D1-86ED-800891233EF4}" destId="{D33CCB6F-70B8-46D9-9432-A2362B31E0B2}" srcOrd="6" destOrd="0" presId="urn:microsoft.com/office/officeart/2005/8/layout/cycle8"/>
    <dgm:cxn modelId="{3D47959E-3212-42F1-995B-447A693C0E2C}" type="presParOf" srcId="{526A0982-1CF2-45D1-86ED-800891233EF4}" destId="{634B9866-57AA-48DF-A6A0-81F3CED23364}" srcOrd="7" destOrd="0" presId="urn:microsoft.com/office/officeart/2005/8/layout/cycle8"/>
    <dgm:cxn modelId="{27B53AA7-8745-4D48-8051-A79DED96E5E8}" type="presParOf" srcId="{526A0982-1CF2-45D1-86ED-800891233EF4}" destId="{9BEBA8CC-D978-4704-99DF-4858A9CC41A1}" srcOrd="8" destOrd="0" presId="urn:microsoft.com/office/officeart/2005/8/layout/cycle8"/>
    <dgm:cxn modelId="{7399E6B8-0433-4F2D-AC12-C539AF76473C}" type="presParOf" srcId="{526A0982-1CF2-45D1-86ED-800891233EF4}" destId="{73FFB2D0-0CF4-4F1E-9841-14961AEB586D}" srcOrd="9" destOrd="0" presId="urn:microsoft.com/office/officeart/2005/8/layout/cycle8"/>
    <dgm:cxn modelId="{DCB786FD-3DC7-4F31-8E4D-636F120A12A5}" type="presParOf" srcId="{526A0982-1CF2-45D1-86ED-800891233EF4}" destId="{289B356A-849D-4793-AEFD-3A41005235A3}" srcOrd="10" destOrd="0" presId="urn:microsoft.com/office/officeart/2005/8/layout/cycle8"/>
    <dgm:cxn modelId="{66B9FDCB-55C7-4DFC-9200-92DDF308397B}" type="presParOf" srcId="{526A0982-1CF2-45D1-86ED-800891233EF4}" destId="{B1C3EDCB-CA10-4CA4-B5D1-0B98E9E57E9C}" srcOrd="11" destOrd="0" presId="urn:microsoft.com/office/officeart/2005/8/layout/cycle8"/>
    <dgm:cxn modelId="{A6007ED7-FD18-454C-912F-32A8534BB73C}" type="presParOf" srcId="{526A0982-1CF2-45D1-86ED-800891233EF4}" destId="{35B1777C-AC5E-4195-87D8-18DAB2A5C90D}" srcOrd="12" destOrd="0" presId="urn:microsoft.com/office/officeart/2005/8/layout/cycle8"/>
    <dgm:cxn modelId="{3095BE56-B882-4E4B-B613-FC3A701077B6}" type="presParOf" srcId="{526A0982-1CF2-45D1-86ED-800891233EF4}" destId="{D8794FAA-E445-4E6C-9E43-5DBE8410318A}" srcOrd="13" destOrd="0" presId="urn:microsoft.com/office/officeart/2005/8/layout/cycle8"/>
    <dgm:cxn modelId="{0D6261DD-0BD5-4237-81CE-D0558740ADFC}" type="presParOf" srcId="{526A0982-1CF2-45D1-86ED-800891233EF4}" destId="{35616F6D-E810-4AEB-ADB8-FF2EEF785A96}"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BC89BA16-498F-436F-A262-A89A04926908}" type="doc">
      <dgm:prSet loTypeId="urn:microsoft.com/office/officeart/2005/8/layout/gear1" loCatId="cycle" qsTypeId="urn:microsoft.com/office/officeart/2005/8/quickstyle/simple1" qsCatId="simple" csTypeId="urn:microsoft.com/office/officeart/2005/8/colors/accent0_3" csCatId="mainScheme" phldr="1"/>
      <dgm:spPr/>
    </dgm:pt>
    <dgm:pt modelId="{49095D29-A89E-4A83-873F-C93B6A5399FE}">
      <dgm:prSet phldrT="[Text]" custT="1"/>
      <dgm:spPr/>
      <dgm:t>
        <a:bodyPr/>
        <a:lstStyle/>
        <a:p>
          <a:r>
            <a:rPr lang="en-US" sz="1100" dirty="0" smtClean="0"/>
            <a:t>District and block managers</a:t>
          </a:r>
          <a:endParaRPr lang="en-US" sz="1100" dirty="0"/>
        </a:p>
      </dgm:t>
    </dgm:pt>
    <dgm:pt modelId="{1229F2FF-637E-43B9-9C90-6E699BF75B0D}" type="parTrans" cxnId="{55ADFEC3-A8A6-4AC1-83F7-DCA2DCC183A8}">
      <dgm:prSet/>
      <dgm:spPr/>
      <dgm:t>
        <a:bodyPr/>
        <a:lstStyle/>
        <a:p>
          <a:endParaRPr lang="en-US" sz="2400"/>
        </a:p>
      </dgm:t>
    </dgm:pt>
    <dgm:pt modelId="{0B7EF82E-DCA3-4C42-84A6-31A4C1345845}" type="sibTrans" cxnId="{55ADFEC3-A8A6-4AC1-83F7-DCA2DCC183A8}">
      <dgm:prSet/>
      <dgm:spPr/>
      <dgm:t>
        <a:bodyPr/>
        <a:lstStyle/>
        <a:p>
          <a:endParaRPr lang="en-US" sz="2400"/>
        </a:p>
      </dgm:t>
    </dgm:pt>
    <dgm:pt modelId="{1F574F9F-A475-4ED7-BFEC-17A56150B276}">
      <dgm:prSet custT="1"/>
      <dgm:spPr/>
      <dgm:t>
        <a:bodyPr/>
        <a:lstStyle/>
        <a:p>
          <a:r>
            <a:rPr lang="en-US" sz="1100" dirty="0" smtClean="0"/>
            <a:t>FP cell and state resource group</a:t>
          </a:r>
          <a:endParaRPr lang="en-US" sz="1100" dirty="0"/>
        </a:p>
      </dgm:t>
    </dgm:pt>
    <dgm:pt modelId="{E46F3692-3326-4F77-9AC2-24A83B7A4339}" type="parTrans" cxnId="{8A87764C-3BDE-481D-AD32-95535973BD85}">
      <dgm:prSet/>
      <dgm:spPr/>
      <dgm:t>
        <a:bodyPr/>
        <a:lstStyle/>
        <a:p>
          <a:endParaRPr lang="en-US" sz="2400"/>
        </a:p>
      </dgm:t>
    </dgm:pt>
    <dgm:pt modelId="{42DA3FDD-A444-4BDA-A7B4-B9887BB694B2}" type="sibTrans" cxnId="{8A87764C-3BDE-481D-AD32-95535973BD85}">
      <dgm:prSet/>
      <dgm:spPr/>
      <dgm:t>
        <a:bodyPr/>
        <a:lstStyle/>
        <a:p>
          <a:endParaRPr lang="en-US" sz="2400"/>
        </a:p>
      </dgm:t>
    </dgm:pt>
    <dgm:pt modelId="{1030901B-A144-4D59-BB3D-B28ECD2B2E94}">
      <dgm:prSet phldrT="[Text]" custT="1"/>
      <dgm:spPr/>
      <dgm:t>
        <a:bodyPr/>
        <a:lstStyle/>
        <a:p>
          <a:r>
            <a:rPr lang="en-US" sz="1100" dirty="0" smtClean="0"/>
            <a:t>Lead NGO  and development partners</a:t>
          </a:r>
          <a:endParaRPr lang="en-US" sz="1100" dirty="0"/>
        </a:p>
      </dgm:t>
    </dgm:pt>
    <dgm:pt modelId="{8E10BAE2-F4C0-4046-B368-F647C0B3A065}" type="parTrans" cxnId="{16D12E54-D0BE-4DA3-BB46-6FB2FC72E525}">
      <dgm:prSet/>
      <dgm:spPr/>
      <dgm:t>
        <a:bodyPr/>
        <a:lstStyle/>
        <a:p>
          <a:endParaRPr lang="en-US" sz="2400"/>
        </a:p>
      </dgm:t>
    </dgm:pt>
    <dgm:pt modelId="{B8AEFF54-0F34-4BF6-9012-A010294BAEA7}" type="sibTrans" cxnId="{16D12E54-D0BE-4DA3-BB46-6FB2FC72E525}">
      <dgm:prSet/>
      <dgm:spPr/>
      <dgm:t>
        <a:bodyPr/>
        <a:lstStyle/>
        <a:p>
          <a:endParaRPr lang="en-US" sz="2400"/>
        </a:p>
      </dgm:t>
    </dgm:pt>
    <dgm:pt modelId="{A4AD801A-06E6-4C91-9486-5FA180221310}" type="pres">
      <dgm:prSet presAssocID="{BC89BA16-498F-436F-A262-A89A04926908}" presName="composite" presStyleCnt="0">
        <dgm:presLayoutVars>
          <dgm:chMax val="3"/>
          <dgm:animLvl val="lvl"/>
          <dgm:resizeHandles val="exact"/>
        </dgm:presLayoutVars>
      </dgm:prSet>
      <dgm:spPr/>
    </dgm:pt>
    <dgm:pt modelId="{C2BC68F0-3CD9-402D-8726-1AA4808F0EDC}" type="pres">
      <dgm:prSet presAssocID="{49095D29-A89E-4A83-873F-C93B6A5399FE}" presName="gear1" presStyleLbl="node1" presStyleIdx="0" presStyleCnt="3">
        <dgm:presLayoutVars>
          <dgm:chMax val="1"/>
          <dgm:bulletEnabled val="1"/>
        </dgm:presLayoutVars>
      </dgm:prSet>
      <dgm:spPr/>
      <dgm:t>
        <a:bodyPr/>
        <a:lstStyle/>
        <a:p>
          <a:endParaRPr lang="en-US"/>
        </a:p>
      </dgm:t>
    </dgm:pt>
    <dgm:pt modelId="{3441F72B-860F-49A2-8302-CC8D53EFBF79}" type="pres">
      <dgm:prSet presAssocID="{49095D29-A89E-4A83-873F-C93B6A5399FE}" presName="gear1srcNode" presStyleLbl="node1" presStyleIdx="0" presStyleCnt="3"/>
      <dgm:spPr/>
      <dgm:t>
        <a:bodyPr/>
        <a:lstStyle/>
        <a:p>
          <a:endParaRPr lang="en-US"/>
        </a:p>
      </dgm:t>
    </dgm:pt>
    <dgm:pt modelId="{6071693A-BDDB-47D7-B3B4-FB622D156719}" type="pres">
      <dgm:prSet presAssocID="{49095D29-A89E-4A83-873F-C93B6A5399FE}" presName="gear1dstNode" presStyleLbl="node1" presStyleIdx="0" presStyleCnt="3"/>
      <dgm:spPr/>
      <dgm:t>
        <a:bodyPr/>
        <a:lstStyle/>
        <a:p>
          <a:endParaRPr lang="en-US"/>
        </a:p>
      </dgm:t>
    </dgm:pt>
    <dgm:pt modelId="{F06AD49F-765D-4CBD-8CCA-AA02BE151447}" type="pres">
      <dgm:prSet presAssocID="{1F574F9F-A475-4ED7-BFEC-17A56150B276}" presName="gear2" presStyleLbl="node1" presStyleIdx="1" presStyleCnt="3">
        <dgm:presLayoutVars>
          <dgm:chMax val="1"/>
          <dgm:bulletEnabled val="1"/>
        </dgm:presLayoutVars>
      </dgm:prSet>
      <dgm:spPr/>
      <dgm:t>
        <a:bodyPr/>
        <a:lstStyle/>
        <a:p>
          <a:endParaRPr lang="en-US"/>
        </a:p>
      </dgm:t>
    </dgm:pt>
    <dgm:pt modelId="{F046C2F4-AB49-4ED9-B86F-9AFC4155F52F}" type="pres">
      <dgm:prSet presAssocID="{1F574F9F-A475-4ED7-BFEC-17A56150B276}" presName="gear2srcNode" presStyleLbl="node1" presStyleIdx="1" presStyleCnt="3"/>
      <dgm:spPr/>
      <dgm:t>
        <a:bodyPr/>
        <a:lstStyle/>
        <a:p>
          <a:endParaRPr lang="en-US"/>
        </a:p>
      </dgm:t>
    </dgm:pt>
    <dgm:pt modelId="{567666D9-8952-4F2D-AE03-D197010E7CB9}" type="pres">
      <dgm:prSet presAssocID="{1F574F9F-A475-4ED7-BFEC-17A56150B276}" presName="gear2dstNode" presStyleLbl="node1" presStyleIdx="1" presStyleCnt="3"/>
      <dgm:spPr/>
      <dgm:t>
        <a:bodyPr/>
        <a:lstStyle/>
        <a:p>
          <a:endParaRPr lang="en-US"/>
        </a:p>
      </dgm:t>
    </dgm:pt>
    <dgm:pt modelId="{D04444F4-059D-46C5-9337-964128D4B5DD}" type="pres">
      <dgm:prSet presAssocID="{1030901B-A144-4D59-BB3D-B28ECD2B2E94}" presName="gear3" presStyleLbl="node1" presStyleIdx="2" presStyleCnt="3" custScaleX="110010" custScaleY="106614"/>
      <dgm:spPr/>
      <dgm:t>
        <a:bodyPr/>
        <a:lstStyle/>
        <a:p>
          <a:endParaRPr lang="en-US"/>
        </a:p>
      </dgm:t>
    </dgm:pt>
    <dgm:pt modelId="{ED423C3F-FF0F-4EEB-AA6B-9DD1FF372518}" type="pres">
      <dgm:prSet presAssocID="{1030901B-A144-4D59-BB3D-B28ECD2B2E94}" presName="gear3tx" presStyleLbl="node1" presStyleIdx="2" presStyleCnt="3">
        <dgm:presLayoutVars>
          <dgm:chMax val="1"/>
          <dgm:bulletEnabled val="1"/>
        </dgm:presLayoutVars>
      </dgm:prSet>
      <dgm:spPr/>
      <dgm:t>
        <a:bodyPr/>
        <a:lstStyle/>
        <a:p>
          <a:endParaRPr lang="en-US"/>
        </a:p>
      </dgm:t>
    </dgm:pt>
    <dgm:pt modelId="{E00315E6-5A89-4A28-9E16-85D72AA1078F}" type="pres">
      <dgm:prSet presAssocID="{1030901B-A144-4D59-BB3D-B28ECD2B2E94}" presName="gear3srcNode" presStyleLbl="node1" presStyleIdx="2" presStyleCnt="3"/>
      <dgm:spPr/>
      <dgm:t>
        <a:bodyPr/>
        <a:lstStyle/>
        <a:p>
          <a:endParaRPr lang="en-US"/>
        </a:p>
      </dgm:t>
    </dgm:pt>
    <dgm:pt modelId="{FFCB5F44-4894-49E4-B049-5AABC0FD6FCA}" type="pres">
      <dgm:prSet presAssocID="{1030901B-A144-4D59-BB3D-B28ECD2B2E94}" presName="gear3dstNode" presStyleLbl="node1" presStyleIdx="2" presStyleCnt="3"/>
      <dgm:spPr/>
      <dgm:t>
        <a:bodyPr/>
        <a:lstStyle/>
        <a:p>
          <a:endParaRPr lang="en-US"/>
        </a:p>
      </dgm:t>
    </dgm:pt>
    <dgm:pt modelId="{A54C1115-CA69-4027-832D-61DA23D053F2}" type="pres">
      <dgm:prSet presAssocID="{0B7EF82E-DCA3-4C42-84A6-31A4C1345845}" presName="connector1" presStyleLbl="sibTrans2D1" presStyleIdx="0" presStyleCnt="3"/>
      <dgm:spPr/>
      <dgm:t>
        <a:bodyPr/>
        <a:lstStyle/>
        <a:p>
          <a:endParaRPr lang="en-US"/>
        </a:p>
      </dgm:t>
    </dgm:pt>
    <dgm:pt modelId="{6D7226E5-9A8F-4770-9787-8D9AA605D2E8}" type="pres">
      <dgm:prSet presAssocID="{42DA3FDD-A444-4BDA-A7B4-B9887BB694B2}" presName="connector2" presStyleLbl="sibTrans2D1" presStyleIdx="1" presStyleCnt="3"/>
      <dgm:spPr/>
      <dgm:t>
        <a:bodyPr/>
        <a:lstStyle/>
        <a:p>
          <a:endParaRPr lang="en-US"/>
        </a:p>
      </dgm:t>
    </dgm:pt>
    <dgm:pt modelId="{F6837752-86E5-4B9C-915D-23951312F84F}" type="pres">
      <dgm:prSet presAssocID="{B8AEFF54-0F34-4BF6-9012-A010294BAEA7}" presName="connector3" presStyleLbl="sibTrans2D1" presStyleIdx="2" presStyleCnt="3"/>
      <dgm:spPr/>
      <dgm:t>
        <a:bodyPr/>
        <a:lstStyle/>
        <a:p>
          <a:endParaRPr lang="en-US"/>
        </a:p>
      </dgm:t>
    </dgm:pt>
  </dgm:ptLst>
  <dgm:cxnLst>
    <dgm:cxn modelId="{454E0D89-0FDE-4498-A68A-C083C8376175}" type="presOf" srcId="{1030901B-A144-4D59-BB3D-B28ECD2B2E94}" destId="{ED423C3F-FF0F-4EEB-AA6B-9DD1FF372518}" srcOrd="1" destOrd="0" presId="urn:microsoft.com/office/officeart/2005/8/layout/gear1"/>
    <dgm:cxn modelId="{55ADFEC3-A8A6-4AC1-83F7-DCA2DCC183A8}" srcId="{BC89BA16-498F-436F-A262-A89A04926908}" destId="{49095D29-A89E-4A83-873F-C93B6A5399FE}" srcOrd="0" destOrd="0" parTransId="{1229F2FF-637E-43B9-9C90-6E699BF75B0D}" sibTransId="{0B7EF82E-DCA3-4C42-84A6-31A4C1345845}"/>
    <dgm:cxn modelId="{E294D910-92BD-4066-B530-AEB4A9F3D397}" type="presOf" srcId="{1F574F9F-A475-4ED7-BFEC-17A56150B276}" destId="{F06AD49F-765D-4CBD-8CCA-AA02BE151447}" srcOrd="0" destOrd="0" presId="urn:microsoft.com/office/officeart/2005/8/layout/gear1"/>
    <dgm:cxn modelId="{B93BE03D-D7BD-4154-8C11-24ECEE649F09}" type="presOf" srcId="{49095D29-A89E-4A83-873F-C93B6A5399FE}" destId="{6071693A-BDDB-47D7-B3B4-FB622D156719}" srcOrd="2" destOrd="0" presId="urn:microsoft.com/office/officeart/2005/8/layout/gear1"/>
    <dgm:cxn modelId="{EC4F20B4-E960-4C7E-BBAF-1BE855B9260C}" type="presOf" srcId="{1F574F9F-A475-4ED7-BFEC-17A56150B276}" destId="{567666D9-8952-4F2D-AE03-D197010E7CB9}" srcOrd="2" destOrd="0" presId="urn:microsoft.com/office/officeart/2005/8/layout/gear1"/>
    <dgm:cxn modelId="{16D12E54-D0BE-4DA3-BB46-6FB2FC72E525}" srcId="{BC89BA16-498F-436F-A262-A89A04926908}" destId="{1030901B-A144-4D59-BB3D-B28ECD2B2E94}" srcOrd="2" destOrd="0" parTransId="{8E10BAE2-F4C0-4046-B368-F647C0B3A065}" sibTransId="{B8AEFF54-0F34-4BF6-9012-A010294BAEA7}"/>
    <dgm:cxn modelId="{1A0AADB1-37BC-4DBA-A8AA-E176C5EBCBC6}" type="presOf" srcId="{0B7EF82E-DCA3-4C42-84A6-31A4C1345845}" destId="{A54C1115-CA69-4027-832D-61DA23D053F2}" srcOrd="0" destOrd="0" presId="urn:microsoft.com/office/officeart/2005/8/layout/gear1"/>
    <dgm:cxn modelId="{8A87764C-3BDE-481D-AD32-95535973BD85}" srcId="{BC89BA16-498F-436F-A262-A89A04926908}" destId="{1F574F9F-A475-4ED7-BFEC-17A56150B276}" srcOrd="1" destOrd="0" parTransId="{E46F3692-3326-4F77-9AC2-24A83B7A4339}" sibTransId="{42DA3FDD-A444-4BDA-A7B4-B9887BB694B2}"/>
    <dgm:cxn modelId="{2FCFC1F3-C20B-4BD3-A304-9E932B10FAF0}" type="presOf" srcId="{1F574F9F-A475-4ED7-BFEC-17A56150B276}" destId="{F046C2F4-AB49-4ED9-B86F-9AFC4155F52F}" srcOrd="1" destOrd="0" presId="urn:microsoft.com/office/officeart/2005/8/layout/gear1"/>
    <dgm:cxn modelId="{EC9F0F31-F17D-4D7E-9414-689459D7A9A6}" type="presOf" srcId="{1030901B-A144-4D59-BB3D-B28ECD2B2E94}" destId="{E00315E6-5A89-4A28-9E16-85D72AA1078F}" srcOrd="2" destOrd="0" presId="urn:microsoft.com/office/officeart/2005/8/layout/gear1"/>
    <dgm:cxn modelId="{5D3D9804-DC74-4ED9-A293-CDFF14E00784}" type="presOf" srcId="{B8AEFF54-0F34-4BF6-9012-A010294BAEA7}" destId="{F6837752-86E5-4B9C-915D-23951312F84F}" srcOrd="0" destOrd="0" presId="urn:microsoft.com/office/officeart/2005/8/layout/gear1"/>
    <dgm:cxn modelId="{11B24B19-1A55-4E3E-9B41-CBEFAC79F8D8}" type="presOf" srcId="{1030901B-A144-4D59-BB3D-B28ECD2B2E94}" destId="{FFCB5F44-4894-49E4-B049-5AABC0FD6FCA}" srcOrd="3" destOrd="0" presId="urn:microsoft.com/office/officeart/2005/8/layout/gear1"/>
    <dgm:cxn modelId="{6ACCC6BF-8902-4D8F-9A98-10450D6F978D}" type="presOf" srcId="{49095D29-A89E-4A83-873F-C93B6A5399FE}" destId="{3441F72B-860F-49A2-8302-CC8D53EFBF79}" srcOrd="1" destOrd="0" presId="urn:microsoft.com/office/officeart/2005/8/layout/gear1"/>
    <dgm:cxn modelId="{1795D4CF-FFC2-4682-91A9-1A9662A376B8}" type="presOf" srcId="{49095D29-A89E-4A83-873F-C93B6A5399FE}" destId="{C2BC68F0-3CD9-402D-8726-1AA4808F0EDC}" srcOrd="0" destOrd="0" presId="urn:microsoft.com/office/officeart/2005/8/layout/gear1"/>
    <dgm:cxn modelId="{4366E9ED-52F7-4908-8883-C3426A84FD39}" type="presOf" srcId="{1030901B-A144-4D59-BB3D-B28ECD2B2E94}" destId="{D04444F4-059D-46C5-9337-964128D4B5DD}" srcOrd="0" destOrd="0" presId="urn:microsoft.com/office/officeart/2005/8/layout/gear1"/>
    <dgm:cxn modelId="{B935CDF8-EEC8-406C-B596-8E4A7E04ED01}" type="presOf" srcId="{42DA3FDD-A444-4BDA-A7B4-B9887BB694B2}" destId="{6D7226E5-9A8F-4770-9787-8D9AA605D2E8}" srcOrd="0" destOrd="0" presId="urn:microsoft.com/office/officeart/2005/8/layout/gear1"/>
    <dgm:cxn modelId="{8F4DA6D9-6A21-4049-979D-EC429713A283}" type="presOf" srcId="{BC89BA16-498F-436F-A262-A89A04926908}" destId="{A4AD801A-06E6-4C91-9486-5FA180221310}" srcOrd="0" destOrd="0" presId="urn:microsoft.com/office/officeart/2005/8/layout/gear1"/>
    <dgm:cxn modelId="{3B92CD46-98B0-41C8-BC73-D3DAD61F755C}" type="presParOf" srcId="{A4AD801A-06E6-4C91-9486-5FA180221310}" destId="{C2BC68F0-3CD9-402D-8726-1AA4808F0EDC}" srcOrd="0" destOrd="0" presId="urn:microsoft.com/office/officeart/2005/8/layout/gear1"/>
    <dgm:cxn modelId="{759F3EB4-04EB-473A-98B0-F513511B1F08}" type="presParOf" srcId="{A4AD801A-06E6-4C91-9486-5FA180221310}" destId="{3441F72B-860F-49A2-8302-CC8D53EFBF79}" srcOrd="1" destOrd="0" presId="urn:microsoft.com/office/officeart/2005/8/layout/gear1"/>
    <dgm:cxn modelId="{F67190EB-4780-46CC-832C-64FA9666BFEA}" type="presParOf" srcId="{A4AD801A-06E6-4C91-9486-5FA180221310}" destId="{6071693A-BDDB-47D7-B3B4-FB622D156719}" srcOrd="2" destOrd="0" presId="urn:microsoft.com/office/officeart/2005/8/layout/gear1"/>
    <dgm:cxn modelId="{11C03B1F-6AA5-4B5A-B7E1-20F2A5436D07}" type="presParOf" srcId="{A4AD801A-06E6-4C91-9486-5FA180221310}" destId="{F06AD49F-765D-4CBD-8CCA-AA02BE151447}" srcOrd="3" destOrd="0" presId="urn:microsoft.com/office/officeart/2005/8/layout/gear1"/>
    <dgm:cxn modelId="{FE534994-1D50-4CF7-89EA-3F7DFB9A42E6}" type="presParOf" srcId="{A4AD801A-06E6-4C91-9486-5FA180221310}" destId="{F046C2F4-AB49-4ED9-B86F-9AFC4155F52F}" srcOrd="4" destOrd="0" presId="urn:microsoft.com/office/officeart/2005/8/layout/gear1"/>
    <dgm:cxn modelId="{46923A1B-3584-4D81-A236-68170F0B5B8F}" type="presParOf" srcId="{A4AD801A-06E6-4C91-9486-5FA180221310}" destId="{567666D9-8952-4F2D-AE03-D197010E7CB9}" srcOrd="5" destOrd="0" presId="urn:microsoft.com/office/officeart/2005/8/layout/gear1"/>
    <dgm:cxn modelId="{26EA67EA-46DB-4A81-9C6B-46046767532F}" type="presParOf" srcId="{A4AD801A-06E6-4C91-9486-5FA180221310}" destId="{D04444F4-059D-46C5-9337-964128D4B5DD}" srcOrd="6" destOrd="0" presId="urn:microsoft.com/office/officeart/2005/8/layout/gear1"/>
    <dgm:cxn modelId="{6528ABD5-C039-434B-862C-76F9B375F1A3}" type="presParOf" srcId="{A4AD801A-06E6-4C91-9486-5FA180221310}" destId="{ED423C3F-FF0F-4EEB-AA6B-9DD1FF372518}" srcOrd="7" destOrd="0" presId="urn:microsoft.com/office/officeart/2005/8/layout/gear1"/>
    <dgm:cxn modelId="{43E25FBD-698E-41EA-A1AC-FABB3E5EBEC6}" type="presParOf" srcId="{A4AD801A-06E6-4C91-9486-5FA180221310}" destId="{E00315E6-5A89-4A28-9E16-85D72AA1078F}" srcOrd="8" destOrd="0" presId="urn:microsoft.com/office/officeart/2005/8/layout/gear1"/>
    <dgm:cxn modelId="{07855EC1-49DA-42B2-A6C9-2614E7C57E7B}" type="presParOf" srcId="{A4AD801A-06E6-4C91-9486-5FA180221310}" destId="{FFCB5F44-4894-49E4-B049-5AABC0FD6FCA}" srcOrd="9" destOrd="0" presId="urn:microsoft.com/office/officeart/2005/8/layout/gear1"/>
    <dgm:cxn modelId="{5E8F88D4-EC46-49BD-801E-D363E479381A}" type="presParOf" srcId="{A4AD801A-06E6-4C91-9486-5FA180221310}" destId="{A54C1115-CA69-4027-832D-61DA23D053F2}" srcOrd="10" destOrd="0" presId="urn:microsoft.com/office/officeart/2005/8/layout/gear1"/>
    <dgm:cxn modelId="{19C8D45B-F186-4BD6-895B-F681E9BDA953}" type="presParOf" srcId="{A4AD801A-06E6-4C91-9486-5FA180221310}" destId="{6D7226E5-9A8F-4770-9787-8D9AA605D2E8}" srcOrd="11" destOrd="0" presId="urn:microsoft.com/office/officeart/2005/8/layout/gear1"/>
    <dgm:cxn modelId="{B738A45F-2074-4379-A146-13A60B468DE7}" type="presParOf" srcId="{A4AD801A-06E6-4C91-9486-5FA180221310}" destId="{F6837752-86E5-4B9C-915D-23951312F84F}"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C3866A-9CA4-4B80-ACED-A6781F1BDE5A}" type="doc">
      <dgm:prSet loTypeId="urn:microsoft.com/office/officeart/2005/8/layout/process2" loCatId="process" qsTypeId="urn:microsoft.com/office/officeart/2005/8/quickstyle/simple1" qsCatId="simple" csTypeId="urn:microsoft.com/office/officeart/2005/8/colors/accent6_2" csCatId="accent6" phldr="1"/>
      <dgm:spPr/>
    </dgm:pt>
    <dgm:pt modelId="{8F475169-9CE3-4012-A6B0-09CF44BF42A2}">
      <dgm:prSet phldrT="[Text]"/>
      <dgm:spPr/>
      <dgm:t>
        <a:bodyPr/>
        <a:lstStyle/>
        <a:p>
          <a:r>
            <a:rPr lang="en-US" dirty="0" smtClean="0"/>
            <a:t>Implemented FP strategy</a:t>
          </a:r>
          <a:endParaRPr lang="en-US" dirty="0"/>
        </a:p>
      </dgm:t>
    </dgm:pt>
    <dgm:pt modelId="{F1C8C0D8-A5E9-4618-8CB5-A079435A7548}" type="parTrans" cxnId="{80D6BDDA-068C-45D3-AB74-8C1982C4CB4A}">
      <dgm:prSet/>
      <dgm:spPr/>
      <dgm:t>
        <a:bodyPr/>
        <a:lstStyle/>
        <a:p>
          <a:endParaRPr lang="en-US"/>
        </a:p>
      </dgm:t>
    </dgm:pt>
    <dgm:pt modelId="{2D51D93E-50C4-411A-877E-54880365AF4B}" type="sibTrans" cxnId="{80D6BDDA-068C-45D3-AB74-8C1982C4CB4A}">
      <dgm:prSet/>
      <dgm:spPr/>
      <dgm:t>
        <a:bodyPr/>
        <a:lstStyle/>
        <a:p>
          <a:endParaRPr lang="en-US" dirty="0"/>
        </a:p>
      </dgm:t>
    </dgm:pt>
    <dgm:pt modelId="{7CC57442-AF44-4B28-9B39-950A984767DD}">
      <dgm:prSet phldrT="[Text]"/>
      <dgm:spPr/>
      <dgm:t>
        <a:bodyPr/>
        <a:lstStyle/>
        <a:p>
          <a:r>
            <a:rPr lang="en-US" dirty="0" smtClean="0"/>
            <a:t>Improved health system for FP</a:t>
          </a:r>
          <a:endParaRPr lang="en-US" dirty="0"/>
        </a:p>
      </dgm:t>
    </dgm:pt>
    <dgm:pt modelId="{1544C988-AA94-4B66-BA30-0BA9AF0700F1}" type="parTrans" cxnId="{D20F00C4-B376-46FC-A2AB-2680F5D9ABAB}">
      <dgm:prSet/>
      <dgm:spPr/>
      <dgm:t>
        <a:bodyPr/>
        <a:lstStyle/>
        <a:p>
          <a:endParaRPr lang="en-US"/>
        </a:p>
      </dgm:t>
    </dgm:pt>
    <dgm:pt modelId="{74790B39-D512-4DAE-8A33-F05A9DBD7B6B}" type="sibTrans" cxnId="{D20F00C4-B376-46FC-A2AB-2680F5D9ABAB}">
      <dgm:prSet/>
      <dgm:spPr/>
      <dgm:t>
        <a:bodyPr/>
        <a:lstStyle/>
        <a:p>
          <a:endParaRPr lang="en-US" dirty="0"/>
        </a:p>
      </dgm:t>
    </dgm:pt>
    <dgm:pt modelId="{1AF5EBEC-A687-4F6D-BF70-63BF67224F22}">
      <dgm:prSet phldrT="[Text]"/>
      <dgm:spPr/>
      <dgm:t>
        <a:bodyPr/>
        <a:lstStyle/>
        <a:p>
          <a:r>
            <a:rPr lang="en-US" dirty="0" smtClean="0"/>
            <a:t>Improved FP indicators in state</a:t>
          </a:r>
          <a:endParaRPr lang="en-US" dirty="0"/>
        </a:p>
      </dgm:t>
    </dgm:pt>
    <dgm:pt modelId="{F6D76FA0-A3AD-4DB4-95DB-C58EED5BE083}" type="parTrans" cxnId="{06CC31BE-0DA4-4722-942A-7E609DB6DF8D}">
      <dgm:prSet/>
      <dgm:spPr/>
      <dgm:t>
        <a:bodyPr/>
        <a:lstStyle/>
        <a:p>
          <a:endParaRPr lang="en-US"/>
        </a:p>
      </dgm:t>
    </dgm:pt>
    <dgm:pt modelId="{9375A5F7-BE64-4034-99A9-9BC5E187E9CC}" type="sibTrans" cxnId="{06CC31BE-0DA4-4722-942A-7E609DB6DF8D}">
      <dgm:prSet/>
      <dgm:spPr/>
      <dgm:t>
        <a:bodyPr/>
        <a:lstStyle/>
        <a:p>
          <a:endParaRPr lang="en-US"/>
        </a:p>
      </dgm:t>
    </dgm:pt>
    <dgm:pt modelId="{576854B3-C181-4120-BE83-4F7A39B947B6}" type="pres">
      <dgm:prSet presAssocID="{71C3866A-9CA4-4B80-ACED-A6781F1BDE5A}" presName="linearFlow" presStyleCnt="0">
        <dgm:presLayoutVars>
          <dgm:resizeHandles val="exact"/>
        </dgm:presLayoutVars>
      </dgm:prSet>
      <dgm:spPr/>
    </dgm:pt>
    <dgm:pt modelId="{A3F35544-D4FF-4E7C-B72D-8715F94F0A9D}" type="pres">
      <dgm:prSet presAssocID="{8F475169-9CE3-4012-A6B0-09CF44BF42A2}" presName="node" presStyleLbl="node1" presStyleIdx="0" presStyleCnt="3">
        <dgm:presLayoutVars>
          <dgm:bulletEnabled val="1"/>
        </dgm:presLayoutVars>
      </dgm:prSet>
      <dgm:spPr/>
      <dgm:t>
        <a:bodyPr/>
        <a:lstStyle/>
        <a:p>
          <a:endParaRPr lang="en-US"/>
        </a:p>
      </dgm:t>
    </dgm:pt>
    <dgm:pt modelId="{BB80B7E1-AE99-4F87-8880-D6181C1E9088}" type="pres">
      <dgm:prSet presAssocID="{2D51D93E-50C4-411A-877E-54880365AF4B}" presName="sibTrans" presStyleLbl="sibTrans2D1" presStyleIdx="0" presStyleCnt="2"/>
      <dgm:spPr/>
      <dgm:t>
        <a:bodyPr/>
        <a:lstStyle/>
        <a:p>
          <a:endParaRPr lang="en-US"/>
        </a:p>
      </dgm:t>
    </dgm:pt>
    <dgm:pt modelId="{24DA74F0-A296-43DA-9266-B72A213A70D1}" type="pres">
      <dgm:prSet presAssocID="{2D51D93E-50C4-411A-877E-54880365AF4B}" presName="connectorText" presStyleLbl="sibTrans2D1" presStyleIdx="0" presStyleCnt="2"/>
      <dgm:spPr/>
      <dgm:t>
        <a:bodyPr/>
        <a:lstStyle/>
        <a:p>
          <a:endParaRPr lang="en-US"/>
        </a:p>
      </dgm:t>
    </dgm:pt>
    <dgm:pt modelId="{2EF38622-A53B-40A8-A346-C0D85EFC1DBE}" type="pres">
      <dgm:prSet presAssocID="{7CC57442-AF44-4B28-9B39-950A984767DD}" presName="node" presStyleLbl="node1" presStyleIdx="1" presStyleCnt="3">
        <dgm:presLayoutVars>
          <dgm:bulletEnabled val="1"/>
        </dgm:presLayoutVars>
      </dgm:prSet>
      <dgm:spPr/>
      <dgm:t>
        <a:bodyPr/>
        <a:lstStyle/>
        <a:p>
          <a:endParaRPr lang="en-US"/>
        </a:p>
      </dgm:t>
    </dgm:pt>
    <dgm:pt modelId="{EABAF7CE-184C-4FB3-BCF5-D0F2A8668DC1}" type="pres">
      <dgm:prSet presAssocID="{74790B39-D512-4DAE-8A33-F05A9DBD7B6B}" presName="sibTrans" presStyleLbl="sibTrans2D1" presStyleIdx="1" presStyleCnt="2"/>
      <dgm:spPr/>
      <dgm:t>
        <a:bodyPr/>
        <a:lstStyle/>
        <a:p>
          <a:endParaRPr lang="en-US"/>
        </a:p>
      </dgm:t>
    </dgm:pt>
    <dgm:pt modelId="{35C30410-A0F2-46D6-9D98-3722B5070FFD}" type="pres">
      <dgm:prSet presAssocID="{74790B39-D512-4DAE-8A33-F05A9DBD7B6B}" presName="connectorText" presStyleLbl="sibTrans2D1" presStyleIdx="1" presStyleCnt="2"/>
      <dgm:spPr/>
      <dgm:t>
        <a:bodyPr/>
        <a:lstStyle/>
        <a:p>
          <a:endParaRPr lang="en-US"/>
        </a:p>
      </dgm:t>
    </dgm:pt>
    <dgm:pt modelId="{7B18442C-269C-4265-94A8-3D41D607DB97}" type="pres">
      <dgm:prSet presAssocID="{1AF5EBEC-A687-4F6D-BF70-63BF67224F22}" presName="node" presStyleLbl="node1" presStyleIdx="2" presStyleCnt="3">
        <dgm:presLayoutVars>
          <dgm:bulletEnabled val="1"/>
        </dgm:presLayoutVars>
      </dgm:prSet>
      <dgm:spPr/>
      <dgm:t>
        <a:bodyPr/>
        <a:lstStyle/>
        <a:p>
          <a:endParaRPr lang="en-US"/>
        </a:p>
      </dgm:t>
    </dgm:pt>
  </dgm:ptLst>
  <dgm:cxnLst>
    <dgm:cxn modelId="{244E43F6-B8EE-4D53-82BE-32CEB8627364}" type="presOf" srcId="{2D51D93E-50C4-411A-877E-54880365AF4B}" destId="{BB80B7E1-AE99-4F87-8880-D6181C1E9088}" srcOrd="0" destOrd="0" presId="urn:microsoft.com/office/officeart/2005/8/layout/process2"/>
    <dgm:cxn modelId="{CF3A7DE3-8785-4AA2-8F28-58A3E17B2D89}" type="presOf" srcId="{2D51D93E-50C4-411A-877E-54880365AF4B}" destId="{24DA74F0-A296-43DA-9266-B72A213A70D1}" srcOrd="1" destOrd="0" presId="urn:microsoft.com/office/officeart/2005/8/layout/process2"/>
    <dgm:cxn modelId="{22034C22-B609-4890-AB36-2CCCC1A0AF5F}" type="presOf" srcId="{74790B39-D512-4DAE-8A33-F05A9DBD7B6B}" destId="{35C30410-A0F2-46D6-9D98-3722B5070FFD}" srcOrd="1" destOrd="0" presId="urn:microsoft.com/office/officeart/2005/8/layout/process2"/>
    <dgm:cxn modelId="{06CC31BE-0DA4-4722-942A-7E609DB6DF8D}" srcId="{71C3866A-9CA4-4B80-ACED-A6781F1BDE5A}" destId="{1AF5EBEC-A687-4F6D-BF70-63BF67224F22}" srcOrd="2" destOrd="0" parTransId="{F6D76FA0-A3AD-4DB4-95DB-C58EED5BE083}" sibTransId="{9375A5F7-BE64-4034-99A9-9BC5E187E9CC}"/>
    <dgm:cxn modelId="{951EF140-732D-4F9B-BFD3-B5D0D41A5EBC}" type="presOf" srcId="{71C3866A-9CA4-4B80-ACED-A6781F1BDE5A}" destId="{576854B3-C181-4120-BE83-4F7A39B947B6}" srcOrd="0" destOrd="0" presId="urn:microsoft.com/office/officeart/2005/8/layout/process2"/>
    <dgm:cxn modelId="{E2ADA92C-8A7C-493C-9E2D-C60F35432A30}" type="presOf" srcId="{74790B39-D512-4DAE-8A33-F05A9DBD7B6B}" destId="{EABAF7CE-184C-4FB3-BCF5-D0F2A8668DC1}" srcOrd="0" destOrd="0" presId="urn:microsoft.com/office/officeart/2005/8/layout/process2"/>
    <dgm:cxn modelId="{18329B4B-AC4F-4B34-986E-3A4C85F612EC}" type="presOf" srcId="{8F475169-9CE3-4012-A6B0-09CF44BF42A2}" destId="{A3F35544-D4FF-4E7C-B72D-8715F94F0A9D}" srcOrd="0" destOrd="0" presId="urn:microsoft.com/office/officeart/2005/8/layout/process2"/>
    <dgm:cxn modelId="{D20F00C4-B376-46FC-A2AB-2680F5D9ABAB}" srcId="{71C3866A-9CA4-4B80-ACED-A6781F1BDE5A}" destId="{7CC57442-AF44-4B28-9B39-950A984767DD}" srcOrd="1" destOrd="0" parTransId="{1544C988-AA94-4B66-BA30-0BA9AF0700F1}" sibTransId="{74790B39-D512-4DAE-8A33-F05A9DBD7B6B}"/>
    <dgm:cxn modelId="{80D6BDDA-068C-45D3-AB74-8C1982C4CB4A}" srcId="{71C3866A-9CA4-4B80-ACED-A6781F1BDE5A}" destId="{8F475169-9CE3-4012-A6B0-09CF44BF42A2}" srcOrd="0" destOrd="0" parTransId="{F1C8C0D8-A5E9-4618-8CB5-A079435A7548}" sibTransId="{2D51D93E-50C4-411A-877E-54880365AF4B}"/>
    <dgm:cxn modelId="{09E09EA5-D9D2-4198-A141-2D76B4D582FA}" type="presOf" srcId="{7CC57442-AF44-4B28-9B39-950A984767DD}" destId="{2EF38622-A53B-40A8-A346-C0D85EFC1DBE}" srcOrd="0" destOrd="0" presId="urn:microsoft.com/office/officeart/2005/8/layout/process2"/>
    <dgm:cxn modelId="{2CC4615D-892C-47DD-BC57-DF204CA919A5}" type="presOf" srcId="{1AF5EBEC-A687-4F6D-BF70-63BF67224F22}" destId="{7B18442C-269C-4265-94A8-3D41D607DB97}" srcOrd="0" destOrd="0" presId="urn:microsoft.com/office/officeart/2005/8/layout/process2"/>
    <dgm:cxn modelId="{5D0BCC40-18B3-42BE-AEB6-B3E92914B9DF}" type="presParOf" srcId="{576854B3-C181-4120-BE83-4F7A39B947B6}" destId="{A3F35544-D4FF-4E7C-B72D-8715F94F0A9D}" srcOrd="0" destOrd="0" presId="urn:microsoft.com/office/officeart/2005/8/layout/process2"/>
    <dgm:cxn modelId="{BE5B2425-6B1F-48F6-AE7C-FE384AB219B9}" type="presParOf" srcId="{576854B3-C181-4120-BE83-4F7A39B947B6}" destId="{BB80B7E1-AE99-4F87-8880-D6181C1E9088}" srcOrd="1" destOrd="0" presId="urn:microsoft.com/office/officeart/2005/8/layout/process2"/>
    <dgm:cxn modelId="{EB33BBA0-2DB4-43D1-A548-FCE8AA3B5EBB}" type="presParOf" srcId="{BB80B7E1-AE99-4F87-8880-D6181C1E9088}" destId="{24DA74F0-A296-43DA-9266-B72A213A70D1}" srcOrd="0" destOrd="0" presId="urn:microsoft.com/office/officeart/2005/8/layout/process2"/>
    <dgm:cxn modelId="{B41C8EEF-2C5F-466C-A775-1C252368376E}" type="presParOf" srcId="{576854B3-C181-4120-BE83-4F7A39B947B6}" destId="{2EF38622-A53B-40A8-A346-C0D85EFC1DBE}" srcOrd="2" destOrd="0" presId="urn:microsoft.com/office/officeart/2005/8/layout/process2"/>
    <dgm:cxn modelId="{6D9F5E60-6EAD-4633-BEC5-432FD5F2811B}" type="presParOf" srcId="{576854B3-C181-4120-BE83-4F7A39B947B6}" destId="{EABAF7CE-184C-4FB3-BCF5-D0F2A8668DC1}" srcOrd="3" destOrd="0" presId="urn:microsoft.com/office/officeart/2005/8/layout/process2"/>
    <dgm:cxn modelId="{12664144-29E6-450B-8FFD-7599B22B2767}" type="presParOf" srcId="{EABAF7CE-184C-4FB3-BCF5-D0F2A8668DC1}" destId="{35C30410-A0F2-46D6-9D98-3722B5070FFD}" srcOrd="0" destOrd="0" presId="urn:microsoft.com/office/officeart/2005/8/layout/process2"/>
    <dgm:cxn modelId="{F6C74A3A-5709-40E6-BDF8-F08DD491FA64}" type="presParOf" srcId="{576854B3-C181-4120-BE83-4F7A39B947B6}" destId="{7B18442C-269C-4265-94A8-3D41D607DB97}" srcOrd="4" destOrd="0" presId="urn:microsoft.com/office/officeart/2005/8/layout/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ADE205A-A52A-4DA7-96AF-BFB0821057DE}" type="doc">
      <dgm:prSet loTypeId="urn:microsoft.com/office/officeart/2005/8/layout/process1" loCatId="process" qsTypeId="urn:microsoft.com/office/officeart/2005/8/quickstyle/simple1" qsCatId="simple" csTypeId="urn:microsoft.com/office/officeart/2005/8/colors/accent0_3" csCatId="mainScheme" phldr="1"/>
      <dgm:spPr/>
      <dgm:t>
        <a:bodyPr/>
        <a:lstStyle/>
        <a:p>
          <a:endParaRPr lang="en-US"/>
        </a:p>
      </dgm:t>
    </dgm:pt>
    <dgm:pt modelId="{34BE527E-D89F-41CF-B6D4-ACC48DA3F613}">
      <dgm:prSet phldrT="[Text]"/>
      <dgm:spPr/>
      <dgm:t>
        <a:bodyPr/>
        <a:lstStyle/>
        <a:p>
          <a:pPr>
            <a:spcAft>
              <a:spcPts val="0"/>
            </a:spcAft>
          </a:pPr>
          <a:r>
            <a:rPr lang="en-US" dirty="0" smtClean="0"/>
            <a:t>TOT,</a:t>
          </a:r>
        </a:p>
        <a:p>
          <a:pPr>
            <a:spcAft>
              <a:spcPts val="0"/>
            </a:spcAft>
          </a:pPr>
          <a:r>
            <a:rPr lang="en-US" dirty="0" smtClean="0"/>
            <a:t>4 days</a:t>
          </a:r>
          <a:endParaRPr lang="en-US" dirty="0"/>
        </a:p>
      </dgm:t>
    </dgm:pt>
    <dgm:pt modelId="{6871DD36-CB92-4DE5-B27E-B01D7D0A39D3}" type="parTrans" cxnId="{8B0BD79C-BAF7-40E0-A11C-A1D3D0297676}">
      <dgm:prSet/>
      <dgm:spPr/>
      <dgm:t>
        <a:bodyPr/>
        <a:lstStyle/>
        <a:p>
          <a:endParaRPr lang="en-US"/>
        </a:p>
      </dgm:t>
    </dgm:pt>
    <dgm:pt modelId="{F698C492-2A03-44F7-A973-F37EF73A649A}" type="sibTrans" cxnId="{8B0BD79C-BAF7-40E0-A11C-A1D3D0297676}">
      <dgm:prSet/>
      <dgm:spPr/>
      <dgm:t>
        <a:bodyPr/>
        <a:lstStyle/>
        <a:p>
          <a:endParaRPr lang="en-US" dirty="0"/>
        </a:p>
      </dgm:t>
    </dgm:pt>
    <dgm:pt modelId="{C6D9AEE0-6355-40F3-80D7-C5CBBBA7E000}">
      <dgm:prSet phldrT="[Text]"/>
      <dgm:spPr/>
      <dgm:t>
        <a:bodyPr/>
        <a:lstStyle/>
        <a:p>
          <a:pPr>
            <a:spcAft>
              <a:spcPts val="0"/>
            </a:spcAft>
          </a:pPr>
          <a:r>
            <a:rPr lang="en-US" dirty="0" smtClean="0"/>
            <a:t>District Training,</a:t>
          </a:r>
        </a:p>
        <a:p>
          <a:pPr>
            <a:spcAft>
              <a:spcPts val="0"/>
            </a:spcAft>
          </a:pPr>
          <a:r>
            <a:rPr lang="en-US" dirty="0" smtClean="0"/>
            <a:t>3 days</a:t>
          </a:r>
          <a:endParaRPr lang="en-US" dirty="0"/>
        </a:p>
      </dgm:t>
    </dgm:pt>
    <dgm:pt modelId="{06C62F93-A035-452C-B6C2-AD4929EC9D18}" type="parTrans" cxnId="{3A0039F3-6F67-4143-9F38-F70BC4A9DBAC}">
      <dgm:prSet/>
      <dgm:spPr/>
      <dgm:t>
        <a:bodyPr/>
        <a:lstStyle/>
        <a:p>
          <a:endParaRPr lang="en-US"/>
        </a:p>
      </dgm:t>
    </dgm:pt>
    <dgm:pt modelId="{B799DC62-6D65-4D0B-B573-F5708709EFA6}" type="sibTrans" cxnId="{3A0039F3-6F67-4143-9F38-F70BC4A9DBAC}">
      <dgm:prSet/>
      <dgm:spPr/>
      <dgm:t>
        <a:bodyPr/>
        <a:lstStyle/>
        <a:p>
          <a:endParaRPr lang="en-US" dirty="0"/>
        </a:p>
      </dgm:t>
    </dgm:pt>
    <dgm:pt modelId="{1BFB4C1B-BCD5-4A6C-9409-4ADE35AC92CB}">
      <dgm:prSet phldrT="[Text]" custT="1"/>
      <dgm:spPr/>
      <dgm:t>
        <a:bodyPr/>
        <a:lstStyle/>
        <a:p>
          <a:pPr>
            <a:spcAft>
              <a:spcPts val="0"/>
            </a:spcAft>
          </a:pPr>
          <a:r>
            <a:rPr lang="en-US" sz="1600" dirty="0" smtClean="0"/>
            <a:t>Field Application</a:t>
          </a:r>
          <a:endParaRPr lang="en-US" sz="1600" dirty="0"/>
        </a:p>
      </dgm:t>
    </dgm:pt>
    <dgm:pt modelId="{F1D9FE32-72CC-493C-82CE-ED604868826A}" type="parTrans" cxnId="{CEDE118E-1F8C-4CDA-8DDA-5DC92A13D411}">
      <dgm:prSet/>
      <dgm:spPr/>
      <dgm:t>
        <a:bodyPr/>
        <a:lstStyle/>
        <a:p>
          <a:endParaRPr lang="en-US"/>
        </a:p>
      </dgm:t>
    </dgm:pt>
    <dgm:pt modelId="{5144BEC9-34A5-4FDD-85F1-6B8DF4E65E82}" type="sibTrans" cxnId="{CEDE118E-1F8C-4CDA-8DDA-5DC92A13D411}">
      <dgm:prSet/>
      <dgm:spPr/>
      <dgm:t>
        <a:bodyPr/>
        <a:lstStyle/>
        <a:p>
          <a:endParaRPr lang="en-US"/>
        </a:p>
      </dgm:t>
    </dgm:pt>
    <dgm:pt modelId="{25F74CD0-67E7-4CC1-B973-332B67306AFA}" type="pres">
      <dgm:prSet presAssocID="{CADE205A-A52A-4DA7-96AF-BFB0821057DE}" presName="Name0" presStyleCnt="0">
        <dgm:presLayoutVars>
          <dgm:dir/>
          <dgm:resizeHandles val="exact"/>
        </dgm:presLayoutVars>
      </dgm:prSet>
      <dgm:spPr/>
      <dgm:t>
        <a:bodyPr/>
        <a:lstStyle/>
        <a:p>
          <a:endParaRPr lang="en-US"/>
        </a:p>
      </dgm:t>
    </dgm:pt>
    <dgm:pt modelId="{30E1E424-7E6F-4BC4-A09B-CF37195404F8}" type="pres">
      <dgm:prSet presAssocID="{34BE527E-D89F-41CF-B6D4-ACC48DA3F613}" presName="node" presStyleLbl="node1" presStyleIdx="0" presStyleCnt="3">
        <dgm:presLayoutVars>
          <dgm:bulletEnabled val="1"/>
        </dgm:presLayoutVars>
      </dgm:prSet>
      <dgm:spPr/>
      <dgm:t>
        <a:bodyPr/>
        <a:lstStyle/>
        <a:p>
          <a:endParaRPr lang="en-US"/>
        </a:p>
      </dgm:t>
    </dgm:pt>
    <dgm:pt modelId="{708D1F17-E36A-4BD7-A6F9-C9CA3FD1D52A}" type="pres">
      <dgm:prSet presAssocID="{F698C492-2A03-44F7-A973-F37EF73A649A}" presName="sibTrans" presStyleLbl="sibTrans2D1" presStyleIdx="0" presStyleCnt="2"/>
      <dgm:spPr/>
      <dgm:t>
        <a:bodyPr/>
        <a:lstStyle/>
        <a:p>
          <a:endParaRPr lang="en-US"/>
        </a:p>
      </dgm:t>
    </dgm:pt>
    <dgm:pt modelId="{43D90688-E1B5-4B99-9346-489256F510EE}" type="pres">
      <dgm:prSet presAssocID="{F698C492-2A03-44F7-A973-F37EF73A649A}" presName="connectorText" presStyleLbl="sibTrans2D1" presStyleIdx="0" presStyleCnt="2"/>
      <dgm:spPr/>
      <dgm:t>
        <a:bodyPr/>
        <a:lstStyle/>
        <a:p>
          <a:endParaRPr lang="en-US"/>
        </a:p>
      </dgm:t>
    </dgm:pt>
    <dgm:pt modelId="{8BDAD02E-56B1-4960-B824-6EF2DA19527A}" type="pres">
      <dgm:prSet presAssocID="{C6D9AEE0-6355-40F3-80D7-C5CBBBA7E000}" presName="node" presStyleLbl="node1" presStyleIdx="1" presStyleCnt="3">
        <dgm:presLayoutVars>
          <dgm:bulletEnabled val="1"/>
        </dgm:presLayoutVars>
      </dgm:prSet>
      <dgm:spPr/>
      <dgm:t>
        <a:bodyPr/>
        <a:lstStyle/>
        <a:p>
          <a:endParaRPr lang="en-US"/>
        </a:p>
      </dgm:t>
    </dgm:pt>
    <dgm:pt modelId="{FAFE12D6-F353-4D7F-84A8-BC5507165D2D}" type="pres">
      <dgm:prSet presAssocID="{B799DC62-6D65-4D0B-B573-F5708709EFA6}" presName="sibTrans" presStyleLbl="sibTrans2D1" presStyleIdx="1" presStyleCnt="2"/>
      <dgm:spPr/>
      <dgm:t>
        <a:bodyPr/>
        <a:lstStyle/>
        <a:p>
          <a:endParaRPr lang="en-US"/>
        </a:p>
      </dgm:t>
    </dgm:pt>
    <dgm:pt modelId="{9A4085B5-0C37-489D-9ACB-F60B7249FB96}" type="pres">
      <dgm:prSet presAssocID="{B799DC62-6D65-4D0B-B573-F5708709EFA6}" presName="connectorText" presStyleLbl="sibTrans2D1" presStyleIdx="1" presStyleCnt="2"/>
      <dgm:spPr/>
      <dgm:t>
        <a:bodyPr/>
        <a:lstStyle/>
        <a:p>
          <a:endParaRPr lang="en-US"/>
        </a:p>
      </dgm:t>
    </dgm:pt>
    <dgm:pt modelId="{6ADABA4F-A318-4E8E-840E-592BB002F572}" type="pres">
      <dgm:prSet presAssocID="{1BFB4C1B-BCD5-4A6C-9409-4ADE35AC92CB}" presName="node" presStyleLbl="node1" presStyleIdx="2" presStyleCnt="3">
        <dgm:presLayoutVars>
          <dgm:bulletEnabled val="1"/>
        </dgm:presLayoutVars>
      </dgm:prSet>
      <dgm:spPr/>
      <dgm:t>
        <a:bodyPr/>
        <a:lstStyle/>
        <a:p>
          <a:endParaRPr lang="en-US"/>
        </a:p>
      </dgm:t>
    </dgm:pt>
  </dgm:ptLst>
  <dgm:cxnLst>
    <dgm:cxn modelId="{32E5175C-AE00-4624-A0F9-9040CB811AEE}" type="presOf" srcId="{34BE527E-D89F-41CF-B6D4-ACC48DA3F613}" destId="{30E1E424-7E6F-4BC4-A09B-CF37195404F8}" srcOrd="0" destOrd="0" presId="urn:microsoft.com/office/officeart/2005/8/layout/process1"/>
    <dgm:cxn modelId="{75216A22-2EA5-45FE-A539-C30317B8E28E}" type="presOf" srcId="{F698C492-2A03-44F7-A973-F37EF73A649A}" destId="{708D1F17-E36A-4BD7-A6F9-C9CA3FD1D52A}" srcOrd="0" destOrd="0" presId="urn:microsoft.com/office/officeart/2005/8/layout/process1"/>
    <dgm:cxn modelId="{3A0039F3-6F67-4143-9F38-F70BC4A9DBAC}" srcId="{CADE205A-A52A-4DA7-96AF-BFB0821057DE}" destId="{C6D9AEE0-6355-40F3-80D7-C5CBBBA7E000}" srcOrd="1" destOrd="0" parTransId="{06C62F93-A035-452C-B6C2-AD4929EC9D18}" sibTransId="{B799DC62-6D65-4D0B-B573-F5708709EFA6}"/>
    <dgm:cxn modelId="{B33DEAD2-99CC-4355-8A82-D75D8185136B}" type="presOf" srcId="{F698C492-2A03-44F7-A973-F37EF73A649A}" destId="{43D90688-E1B5-4B99-9346-489256F510EE}" srcOrd="1" destOrd="0" presId="urn:microsoft.com/office/officeart/2005/8/layout/process1"/>
    <dgm:cxn modelId="{49A066A5-8D14-4FCE-A3F4-28571E224335}" type="presOf" srcId="{CADE205A-A52A-4DA7-96AF-BFB0821057DE}" destId="{25F74CD0-67E7-4CC1-B973-332B67306AFA}" srcOrd="0" destOrd="0" presId="urn:microsoft.com/office/officeart/2005/8/layout/process1"/>
    <dgm:cxn modelId="{55BCD31F-15FE-4221-9DD3-C86EDBDCA97B}" type="presOf" srcId="{B799DC62-6D65-4D0B-B573-F5708709EFA6}" destId="{9A4085B5-0C37-489D-9ACB-F60B7249FB96}" srcOrd="1" destOrd="0" presId="urn:microsoft.com/office/officeart/2005/8/layout/process1"/>
    <dgm:cxn modelId="{FFD34C00-2B31-40C1-B3C5-50B8D478B068}" type="presOf" srcId="{B799DC62-6D65-4D0B-B573-F5708709EFA6}" destId="{FAFE12D6-F353-4D7F-84A8-BC5507165D2D}" srcOrd="0" destOrd="0" presId="urn:microsoft.com/office/officeart/2005/8/layout/process1"/>
    <dgm:cxn modelId="{A946F42A-648B-4802-9817-A65FF4820D02}" type="presOf" srcId="{C6D9AEE0-6355-40F3-80D7-C5CBBBA7E000}" destId="{8BDAD02E-56B1-4960-B824-6EF2DA19527A}" srcOrd="0" destOrd="0" presId="urn:microsoft.com/office/officeart/2005/8/layout/process1"/>
    <dgm:cxn modelId="{8B0BD79C-BAF7-40E0-A11C-A1D3D0297676}" srcId="{CADE205A-A52A-4DA7-96AF-BFB0821057DE}" destId="{34BE527E-D89F-41CF-B6D4-ACC48DA3F613}" srcOrd="0" destOrd="0" parTransId="{6871DD36-CB92-4DE5-B27E-B01D7D0A39D3}" sibTransId="{F698C492-2A03-44F7-A973-F37EF73A649A}"/>
    <dgm:cxn modelId="{CEDE118E-1F8C-4CDA-8DDA-5DC92A13D411}" srcId="{CADE205A-A52A-4DA7-96AF-BFB0821057DE}" destId="{1BFB4C1B-BCD5-4A6C-9409-4ADE35AC92CB}" srcOrd="2" destOrd="0" parTransId="{F1D9FE32-72CC-493C-82CE-ED604868826A}" sibTransId="{5144BEC9-34A5-4FDD-85F1-6B8DF4E65E82}"/>
    <dgm:cxn modelId="{E3B4A7E1-11F2-45FE-817E-C492EA69B337}" type="presOf" srcId="{1BFB4C1B-BCD5-4A6C-9409-4ADE35AC92CB}" destId="{6ADABA4F-A318-4E8E-840E-592BB002F572}" srcOrd="0" destOrd="0" presId="urn:microsoft.com/office/officeart/2005/8/layout/process1"/>
    <dgm:cxn modelId="{FD77A789-EE91-4ABB-A2A7-A68EEC589E20}" type="presParOf" srcId="{25F74CD0-67E7-4CC1-B973-332B67306AFA}" destId="{30E1E424-7E6F-4BC4-A09B-CF37195404F8}" srcOrd="0" destOrd="0" presId="urn:microsoft.com/office/officeart/2005/8/layout/process1"/>
    <dgm:cxn modelId="{6B300941-90E6-4BA8-824F-9979F0AEB92F}" type="presParOf" srcId="{25F74CD0-67E7-4CC1-B973-332B67306AFA}" destId="{708D1F17-E36A-4BD7-A6F9-C9CA3FD1D52A}" srcOrd="1" destOrd="0" presId="urn:microsoft.com/office/officeart/2005/8/layout/process1"/>
    <dgm:cxn modelId="{B5DCE97C-A8FE-4EEF-B01B-D4BE19009A51}" type="presParOf" srcId="{708D1F17-E36A-4BD7-A6F9-C9CA3FD1D52A}" destId="{43D90688-E1B5-4B99-9346-489256F510EE}" srcOrd="0" destOrd="0" presId="urn:microsoft.com/office/officeart/2005/8/layout/process1"/>
    <dgm:cxn modelId="{CB5A9772-C6F4-45F1-8176-A6164D4F171A}" type="presParOf" srcId="{25F74CD0-67E7-4CC1-B973-332B67306AFA}" destId="{8BDAD02E-56B1-4960-B824-6EF2DA19527A}" srcOrd="2" destOrd="0" presId="urn:microsoft.com/office/officeart/2005/8/layout/process1"/>
    <dgm:cxn modelId="{611BA361-AE7A-4DE3-9E85-CD4D5E9BC851}" type="presParOf" srcId="{25F74CD0-67E7-4CC1-B973-332B67306AFA}" destId="{FAFE12D6-F353-4D7F-84A8-BC5507165D2D}" srcOrd="3" destOrd="0" presId="urn:microsoft.com/office/officeart/2005/8/layout/process1"/>
    <dgm:cxn modelId="{2D26E23C-5BBF-4D6E-B2AC-D368D45674FD}" type="presParOf" srcId="{FAFE12D6-F353-4D7F-84A8-BC5507165D2D}" destId="{9A4085B5-0C37-489D-9ACB-F60B7249FB96}" srcOrd="0" destOrd="0" presId="urn:microsoft.com/office/officeart/2005/8/layout/process1"/>
    <dgm:cxn modelId="{3DE85499-833E-4B49-9081-7782C7755800}" type="presParOf" srcId="{25F74CD0-67E7-4CC1-B973-332B67306AFA}" destId="{6ADABA4F-A318-4E8E-840E-592BB002F572}"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ADE205A-A52A-4DA7-96AF-BFB0821057DE}" type="doc">
      <dgm:prSet loTypeId="urn:microsoft.com/office/officeart/2005/8/layout/process1" loCatId="process" qsTypeId="urn:microsoft.com/office/officeart/2005/8/quickstyle/simple1" qsCatId="simple" csTypeId="urn:microsoft.com/office/officeart/2005/8/colors/accent0_3" csCatId="mainScheme" phldr="1"/>
      <dgm:spPr/>
      <dgm:t>
        <a:bodyPr/>
        <a:lstStyle/>
        <a:p>
          <a:endParaRPr lang="en-US"/>
        </a:p>
      </dgm:t>
    </dgm:pt>
    <dgm:pt modelId="{34BE527E-D89F-41CF-B6D4-ACC48DA3F613}">
      <dgm:prSet phldrT="[Text]"/>
      <dgm:spPr/>
      <dgm:t>
        <a:bodyPr/>
        <a:lstStyle/>
        <a:p>
          <a:pPr>
            <a:spcAft>
              <a:spcPts val="0"/>
            </a:spcAft>
          </a:pPr>
          <a:r>
            <a:rPr lang="en-US" dirty="0" smtClean="0"/>
            <a:t>TOT,</a:t>
          </a:r>
        </a:p>
        <a:p>
          <a:pPr>
            <a:spcAft>
              <a:spcPct val="35000"/>
            </a:spcAft>
          </a:pPr>
          <a:r>
            <a:rPr lang="en-US" dirty="0" smtClean="0"/>
            <a:t>2 days</a:t>
          </a:r>
          <a:endParaRPr lang="en-US" dirty="0"/>
        </a:p>
      </dgm:t>
    </dgm:pt>
    <dgm:pt modelId="{6871DD36-CB92-4DE5-B27E-B01D7D0A39D3}" type="parTrans" cxnId="{8B0BD79C-BAF7-40E0-A11C-A1D3D0297676}">
      <dgm:prSet/>
      <dgm:spPr/>
      <dgm:t>
        <a:bodyPr/>
        <a:lstStyle/>
        <a:p>
          <a:endParaRPr lang="en-US"/>
        </a:p>
      </dgm:t>
    </dgm:pt>
    <dgm:pt modelId="{F698C492-2A03-44F7-A973-F37EF73A649A}" type="sibTrans" cxnId="{8B0BD79C-BAF7-40E0-A11C-A1D3D0297676}">
      <dgm:prSet/>
      <dgm:spPr/>
      <dgm:t>
        <a:bodyPr/>
        <a:lstStyle/>
        <a:p>
          <a:endParaRPr lang="en-US" dirty="0"/>
        </a:p>
      </dgm:t>
    </dgm:pt>
    <dgm:pt modelId="{C6D9AEE0-6355-40F3-80D7-C5CBBBA7E000}">
      <dgm:prSet phldrT="[Text]"/>
      <dgm:spPr/>
      <dgm:t>
        <a:bodyPr/>
        <a:lstStyle/>
        <a:p>
          <a:pPr>
            <a:spcAft>
              <a:spcPts val="0"/>
            </a:spcAft>
          </a:pPr>
          <a:r>
            <a:rPr lang="en-US" dirty="0" smtClean="0"/>
            <a:t>District Review,</a:t>
          </a:r>
        </a:p>
        <a:p>
          <a:pPr>
            <a:spcAft>
              <a:spcPct val="35000"/>
            </a:spcAft>
          </a:pPr>
          <a:r>
            <a:rPr lang="en-US" dirty="0" smtClean="0"/>
            <a:t>2 days</a:t>
          </a:r>
          <a:endParaRPr lang="en-US" dirty="0"/>
        </a:p>
      </dgm:t>
    </dgm:pt>
    <dgm:pt modelId="{06C62F93-A035-452C-B6C2-AD4929EC9D18}" type="parTrans" cxnId="{3A0039F3-6F67-4143-9F38-F70BC4A9DBAC}">
      <dgm:prSet/>
      <dgm:spPr/>
      <dgm:t>
        <a:bodyPr/>
        <a:lstStyle/>
        <a:p>
          <a:endParaRPr lang="en-US"/>
        </a:p>
      </dgm:t>
    </dgm:pt>
    <dgm:pt modelId="{B799DC62-6D65-4D0B-B573-F5708709EFA6}" type="sibTrans" cxnId="{3A0039F3-6F67-4143-9F38-F70BC4A9DBAC}">
      <dgm:prSet/>
      <dgm:spPr/>
      <dgm:t>
        <a:bodyPr/>
        <a:lstStyle/>
        <a:p>
          <a:endParaRPr lang="en-US" dirty="0"/>
        </a:p>
      </dgm:t>
    </dgm:pt>
    <dgm:pt modelId="{1BFB4C1B-BCD5-4A6C-9409-4ADE35AC92CB}">
      <dgm:prSet phldrT="[Text]"/>
      <dgm:spPr/>
      <dgm:t>
        <a:bodyPr/>
        <a:lstStyle/>
        <a:p>
          <a:r>
            <a:rPr lang="en-US" dirty="0" smtClean="0"/>
            <a:t>Field Review</a:t>
          </a:r>
          <a:endParaRPr lang="en-US" dirty="0"/>
        </a:p>
      </dgm:t>
    </dgm:pt>
    <dgm:pt modelId="{F1D9FE32-72CC-493C-82CE-ED604868826A}" type="parTrans" cxnId="{CEDE118E-1F8C-4CDA-8DDA-5DC92A13D411}">
      <dgm:prSet/>
      <dgm:spPr/>
      <dgm:t>
        <a:bodyPr/>
        <a:lstStyle/>
        <a:p>
          <a:endParaRPr lang="en-US"/>
        </a:p>
      </dgm:t>
    </dgm:pt>
    <dgm:pt modelId="{5144BEC9-34A5-4FDD-85F1-6B8DF4E65E82}" type="sibTrans" cxnId="{CEDE118E-1F8C-4CDA-8DDA-5DC92A13D411}">
      <dgm:prSet/>
      <dgm:spPr/>
      <dgm:t>
        <a:bodyPr/>
        <a:lstStyle/>
        <a:p>
          <a:endParaRPr lang="en-US"/>
        </a:p>
      </dgm:t>
    </dgm:pt>
    <dgm:pt modelId="{25F74CD0-67E7-4CC1-B973-332B67306AFA}" type="pres">
      <dgm:prSet presAssocID="{CADE205A-A52A-4DA7-96AF-BFB0821057DE}" presName="Name0" presStyleCnt="0">
        <dgm:presLayoutVars>
          <dgm:dir/>
          <dgm:resizeHandles val="exact"/>
        </dgm:presLayoutVars>
      </dgm:prSet>
      <dgm:spPr/>
      <dgm:t>
        <a:bodyPr/>
        <a:lstStyle/>
        <a:p>
          <a:endParaRPr lang="en-US"/>
        </a:p>
      </dgm:t>
    </dgm:pt>
    <dgm:pt modelId="{30E1E424-7E6F-4BC4-A09B-CF37195404F8}" type="pres">
      <dgm:prSet presAssocID="{34BE527E-D89F-41CF-B6D4-ACC48DA3F613}" presName="node" presStyleLbl="node1" presStyleIdx="0" presStyleCnt="3">
        <dgm:presLayoutVars>
          <dgm:bulletEnabled val="1"/>
        </dgm:presLayoutVars>
      </dgm:prSet>
      <dgm:spPr/>
      <dgm:t>
        <a:bodyPr/>
        <a:lstStyle/>
        <a:p>
          <a:endParaRPr lang="en-US"/>
        </a:p>
      </dgm:t>
    </dgm:pt>
    <dgm:pt modelId="{708D1F17-E36A-4BD7-A6F9-C9CA3FD1D52A}" type="pres">
      <dgm:prSet presAssocID="{F698C492-2A03-44F7-A973-F37EF73A649A}" presName="sibTrans" presStyleLbl="sibTrans2D1" presStyleIdx="0" presStyleCnt="2"/>
      <dgm:spPr/>
      <dgm:t>
        <a:bodyPr/>
        <a:lstStyle/>
        <a:p>
          <a:endParaRPr lang="en-US"/>
        </a:p>
      </dgm:t>
    </dgm:pt>
    <dgm:pt modelId="{43D90688-E1B5-4B99-9346-489256F510EE}" type="pres">
      <dgm:prSet presAssocID="{F698C492-2A03-44F7-A973-F37EF73A649A}" presName="connectorText" presStyleLbl="sibTrans2D1" presStyleIdx="0" presStyleCnt="2"/>
      <dgm:spPr/>
      <dgm:t>
        <a:bodyPr/>
        <a:lstStyle/>
        <a:p>
          <a:endParaRPr lang="en-US"/>
        </a:p>
      </dgm:t>
    </dgm:pt>
    <dgm:pt modelId="{8BDAD02E-56B1-4960-B824-6EF2DA19527A}" type="pres">
      <dgm:prSet presAssocID="{C6D9AEE0-6355-40F3-80D7-C5CBBBA7E000}" presName="node" presStyleLbl="node1" presStyleIdx="1" presStyleCnt="3">
        <dgm:presLayoutVars>
          <dgm:bulletEnabled val="1"/>
        </dgm:presLayoutVars>
      </dgm:prSet>
      <dgm:spPr/>
      <dgm:t>
        <a:bodyPr/>
        <a:lstStyle/>
        <a:p>
          <a:endParaRPr lang="en-US"/>
        </a:p>
      </dgm:t>
    </dgm:pt>
    <dgm:pt modelId="{FAFE12D6-F353-4D7F-84A8-BC5507165D2D}" type="pres">
      <dgm:prSet presAssocID="{B799DC62-6D65-4D0B-B573-F5708709EFA6}" presName="sibTrans" presStyleLbl="sibTrans2D1" presStyleIdx="1" presStyleCnt="2"/>
      <dgm:spPr/>
      <dgm:t>
        <a:bodyPr/>
        <a:lstStyle/>
        <a:p>
          <a:endParaRPr lang="en-US"/>
        </a:p>
      </dgm:t>
    </dgm:pt>
    <dgm:pt modelId="{9A4085B5-0C37-489D-9ACB-F60B7249FB96}" type="pres">
      <dgm:prSet presAssocID="{B799DC62-6D65-4D0B-B573-F5708709EFA6}" presName="connectorText" presStyleLbl="sibTrans2D1" presStyleIdx="1" presStyleCnt="2"/>
      <dgm:spPr/>
      <dgm:t>
        <a:bodyPr/>
        <a:lstStyle/>
        <a:p>
          <a:endParaRPr lang="en-US"/>
        </a:p>
      </dgm:t>
    </dgm:pt>
    <dgm:pt modelId="{6ADABA4F-A318-4E8E-840E-592BB002F572}" type="pres">
      <dgm:prSet presAssocID="{1BFB4C1B-BCD5-4A6C-9409-4ADE35AC92CB}" presName="node" presStyleLbl="node1" presStyleIdx="2" presStyleCnt="3">
        <dgm:presLayoutVars>
          <dgm:bulletEnabled val="1"/>
        </dgm:presLayoutVars>
      </dgm:prSet>
      <dgm:spPr/>
      <dgm:t>
        <a:bodyPr/>
        <a:lstStyle/>
        <a:p>
          <a:endParaRPr lang="en-US"/>
        </a:p>
      </dgm:t>
    </dgm:pt>
  </dgm:ptLst>
  <dgm:cxnLst>
    <dgm:cxn modelId="{13E3256B-940D-4478-B533-2709B6CAD4EA}" type="presOf" srcId="{1BFB4C1B-BCD5-4A6C-9409-4ADE35AC92CB}" destId="{6ADABA4F-A318-4E8E-840E-592BB002F572}" srcOrd="0" destOrd="0" presId="urn:microsoft.com/office/officeart/2005/8/layout/process1"/>
    <dgm:cxn modelId="{02A6251F-0028-4048-849E-69C670B953F0}" type="presOf" srcId="{F698C492-2A03-44F7-A973-F37EF73A649A}" destId="{708D1F17-E36A-4BD7-A6F9-C9CA3FD1D52A}" srcOrd="0" destOrd="0" presId="urn:microsoft.com/office/officeart/2005/8/layout/process1"/>
    <dgm:cxn modelId="{D24BE644-ADE5-4892-8FF1-C8F6DF513941}" type="presOf" srcId="{CADE205A-A52A-4DA7-96AF-BFB0821057DE}" destId="{25F74CD0-67E7-4CC1-B973-332B67306AFA}" srcOrd="0" destOrd="0" presId="urn:microsoft.com/office/officeart/2005/8/layout/process1"/>
    <dgm:cxn modelId="{CEDE118E-1F8C-4CDA-8DDA-5DC92A13D411}" srcId="{CADE205A-A52A-4DA7-96AF-BFB0821057DE}" destId="{1BFB4C1B-BCD5-4A6C-9409-4ADE35AC92CB}" srcOrd="2" destOrd="0" parTransId="{F1D9FE32-72CC-493C-82CE-ED604868826A}" sibTransId="{5144BEC9-34A5-4FDD-85F1-6B8DF4E65E82}"/>
    <dgm:cxn modelId="{BC6D2167-3335-4F2E-82EE-65616C47CB8D}" type="presOf" srcId="{F698C492-2A03-44F7-A973-F37EF73A649A}" destId="{43D90688-E1B5-4B99-9346-489256F510EE}" srcOrd="1" destOrd="0" presId="urn:microsoft.com/office/officeart/2005/8/layout/process1"/>
    <dgm:cxn modelId="{3A0039F3-6F67-4143-9F38-F70BC4A9DBAC}" srcId="{CADE205A-A52A-4DA7-96AF-BFB0821057DE}" destId="{C6D9AEE0-6355-40F3-80D7-C5CBBBA7E000}" srcOrd="1" destOrd="0" parTransId="{06C62F93-A035-452C-B6C2-AD4929EC9D18}" sibTransId="{B799DC62-6D65-4D0B-B573-F5708709EFA6}"/>
    <dgm:cxn modelId="{E8B96CFC-5A54-41E4-99E8-5B0896D9BB56}" type="presOf" srcId="{B799DC62-6D65-4D0B-B573-F5708709EFA6}" destId="{FAFE12D6-F353-4D7F-84A8-BC5507165D2D}" srcOrd="0" destOrd="0" presId="urn:microsoft.com/office/officeart/2005/8/layout/process1"/>
    <dgm:cxn modelId="{8B0BD79C-BAF7-40E0-A11C-A1D3D0297676}" srcId="{CADE205A-A52A-4DA7-96AF-BFB0821057DE}" destId="{34BE527E-D89F-41CF-B6D4-ACC48DA3F613}" srcOrd="0" destOrd="0" parTransId="{6871DD36-CB92-4DE5-B27E-B01D7D0A39D3}" sibTransId="{F698C492-2A03-44F7-A973-F37EF73A649A}"/>
    <dgm:cxn modelId="{7E5157E6-5E3C-40B7-91B4-72446755680D}" type="presOf" srcId="{B799DC62-6D65-4D0B-B573-F5708709EFA6}" destId="{9A4085B5-0C37-489D-9ACB-F60B7249FB96}" srcOrd="1" destOrd="0" presId="urn:microsoft.com/office/officeart/2005/8/layout/process1"/>
    <dgm:cxn modelId="{70F94861-84FD-46D0-BD20-148F97A3F6BD}" type="presOf" srcId="{C6D9AEE0-6355-40F3-80D7-C5CBBBA7E000}" destId="{8BDAD02E-56B1-4960-B824-6EF2DA19527A}" srcOrd="0" destOrd="0" presId="urn:microsoft.com/office/officeart/2005/8/layout/process1"/>
    <dgm:cxn modelId="{21D5EB3A-C4EF-461C-941C-86E6503BB851}" type="presOf" srcId="{34BE527E-D89F-41CF-B6D4-ACC48DA3F613}" destId="{30E1E424-7E6F-4BC4-A09B-CF37195404F8}" srcOrd="0" destOrd="0" presId="urn:microsoft.com/office/officeart/2005/8/layout/process1"/>
    <dgm:cxn modelId="{0DC791CA-C395-424D-B085-09711B56D60A}" type="presParOf" srcId="{25F74CD0-67E7-4CC1-B973-332B67306AFA}" destId="{30E1E424-7E6F-4BC4-A09B-CF37195404F8}" srcOrd="0" destOrd="0" presId="urn:microsoft.com/office/officeart/2005/8/layout/process1"/>
    <dgm:cxn modelId="{98B8DD3E-413B-4F9D-8102-2AAA144E73D9}" type="presParOf" srcId="{25F74CD0-67E7-4CC1-B973-332B67306AFA}" destId="{708D1F17-E36A-4BD7-A6F9-C9CA3FD1D52A}" srcOrd="1" destOrd="0" presId="urn:microsoft.com/office/officeart/2005/8/layout/process1"/>
    <dgm:cxn modelId="{8BE1F7BD-4A61-47BC-9F32-9C5F22B402C4}" type="presParOf" srcId="{708D1F17-E36A-4BD7-A6F9-C9CA3FD1D52A}" destId="{43D90688-E1B5-4B99-9346-489256F510EE}" srcOrd="0" destOrd="0" presId="urn:microsoft.com/office/officeart/2005/8/layout/process1"/>
    <dgm:cxn modelId="{B6D55927-110C-4650-98B6-240D7865109C}" type="presParOf" srcId="{25F74CD0-67E7-4CC1-B973-332B67306AFA}" destId="{8BDAD02E-56B1-4960-B824-6EF2DA19527A}" srcOrd="2" destOrd="0" presId="urn:microsoft.com/office/officeart/2005/8/layout/process1"/>
    <dgm:cxn modelId="{6EE72D64-0772-41B0-AD58-D520620C8E22}" type="presParOf" srcId="{25F74CD0-67E7-4CC1-B973-332B67306AFA}" destId="{FAFE12D6-F353-4D7F-84A8-BC5507165D2D}" srcOrd="3" destOrd="0" presId="urn:microsoft.com/office/officeart/2005/8/layout/process1"/>
    <dgm:cxn modelId="{250C67C8-05BD-4494-8232-6345E19EA3AE}" type="presParOf" srcId="{FAFE12D6-F353-4D7F-84A8-BC5507165D2D}" destId="{9A4085B5-0C37-489D-9ACB-F60B7249FB96}" srcOrd="0" destOrd="0" presId="urn:microsoft.com/office/officeart/2005/8/layout/process1"/>
    <dgm:cxn modelId="{4FA7C248-35F0-425B-9E24-7C18826AB3DF}" type="presParOf" srcId="{25F74CD0-67E7-4CC1-B973-332B67306AFA}" destId="{6ADABA4F-A318-4E8E-840E-592BB002F572}"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2754D-5EC7-4179-9435-11AC8655631A}">
      <dsp:nvSpPr>
        <dsp:cNvPr id="0" name=""/>
        <dsp:cNvSpPr/>
      </dsp:nvSpPr>
      <dsp:spPr>
        <a:xfrm rot="2635384">
          <a:off x="3556569"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Problem Identification</a:t>
          </a:r>
          <a:endParaRPr lang="en-US" sz="1800" kern="1200" dirty="0"/>
        </a:p>
      </dsp:txBody>
      <dsp:txXfrm>
        <a:off x="3556569" y="90962"/>
        <a:ext cx="1437679" cy="1437679"/>
      </dsp:txXfrm>
    </dsp:sp>
    <dsp:sp modelId="{01950B7F-7939-4D01-9631-13FF31C7AAEE}">
      <dsp:nvSpPr>
        <dsp:cNvPr id="0" name=""/>
        <dsp:cNvSpPr/>
      </dsp:nvSpPr>
      <dsp:spPr>
        <a:xfrm>
          <a:off x="1021052" y="-158"/>
          <a:ext cx="4064317" cy="4064317"/>
        </a:xfrm>
        <a:prstGeom prst="circularArrow">
          <a:avLst>
            <a:gd name="adj1" fmla="val 6898"/>
            <a:gd name="adj2" fmla="val 465012"/>
            <a:gd name="adj3" fmla="val 550847"/>
            <a:gd name="adj4" fmla="val 205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CB36C5-781B-4E5D-AC0F-BCC6DC8E8408}">
      <dsp:nvSpPr>
        <dsp:cNvPr id="0" name=""/>
        <dsp:cNvSpPr/>
      </dsp:nvSpPr>
      <dsp:spPr>
        <a:xfrm rot="19055956">
          <a:off x="3556569" y="2535358"/>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Development</a:t>
          </a:r>
          <a:endParaRPr lang="en-US" sz="1800" kern="1200" dirty="0"/>
        </a:p>
      </dsp:txBody>
      <dsp:txXfrm>
        <a:off x="3556569" y="2535358"/>
        <a:ext cx="1437679" cy="1437679"/>
      </dsp:txXfrm>
    </dsp:sp>
    <dsp:sp modelId="{579A6DB7-64B7-429E-8F26-9E3135C95FCD}">
      <dsp:nvSpPr>
        <dsp:cNvPr id="0" name=""/>
        <dsp:cNvSpPr/>
      </dsp:nvSpPr>
      <dsp:spPr>
        <a:xfrm>
          <a:off x="1021052" y="-158"/>
          <a:ext cx="4064317" cy="4064317"/>
        </a:xfrm>
        <a:prstGeom prst="circularArrow">
          <a:avLst>
            <a:gd name="adj1" fmla="val 6898"/>
            <a:gd name="adj2" fmla="val 465012"/>
            <a:gd name="adj3" fmla="val 5745220"/>
            <a:gd name="adj4" fmla="val 43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9100AD-804A-46AF-9CE7-D6230A7E66F1}">
      <dsp:nvSpPr>
        <dsp:cNvPr id="0" name=""/>
        <dsp:cNvSpPr/>
      </dsp:nvSpPr>
      <dsp:spPr>
        <a:xfrm rot="2812378">
          <a:off x="1012427" y="2458952"/>
          <a:ext cx="1637172" cy="1590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Implementation</a:t>
          </a:r>
          <a:endParaRPr lang="en-US" sz="1800" kern="1200" dirty="0"/>
        </a:p>
      </dsp:txBody>
      <dsp:txXfrm>
        <a:off x="1012427" y="2458952"/>
        <a:ext cx="1637172" cy="1590490"/>
      </dsp:txXfrm>
    </dsp:sp>
    <dsp:sp modelId="{C2BBEEC5-006F-4B35-AB5C-4882E7B3AF30}">
      <dsp:nvSpPr>
        <dsp:cNvPr id="0" name=""/>
        <dsp:cNvSpPr/>
      </dsp:nvSpPr>
      <dsp:spPr>
        <a:xfrm>
          <a:off x="1021052" y="-158"/>
          <a:ext cx="4064317" cy="4064317"/>
        </a:xfrm>
        <a:prstGeom prst="circularArrow">
          <a:avLst>
            <a:gd name="adj1" fmla="val 6898"/>
            <a:gd name="adj2" fmla="val 465012"/>
            <a:gd name="adj3" fmla="val 11350847"/>
            <a:gd name="adj4" fmla="val 9941944"/>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3F9C3ED-C8AB-4432-9614-19CFBE8CDF82}">
      <dsp:nvSpPr>
        <dsp:cNvPr id="0" name=""/>
        <dsp:cNvSpPr/>
      </dsp:nvSpPr>
      <dsp:spPr>
        <a:xfrm rot="2375344">
          <a:off x="1112173" y="90962"/>
          <a:ext cx="1437679" cy="14376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vert270"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Policy M&amp;E</a:t>
          </a:r>
          <a:endParaRPr lang="en-US" sz="1800" kern="1200" dirty="0"/>
        </a:p>
      </dsp:txBody>
      <dsp:txXfrm>
        <a:off x="1112173" y="90962"/>
        <a:ext cx="1437679" cy="1437679"/>
      </dsp:txXfrm>
    </dsp:sp>
    <dsp:sp modelId="{F7F61CE1-A3B0-4361-9E4D-E4CCB26692CC}">
      <dsp:nvSpPr>
        <dsp:cNvPr id="0" name=""/>
        <dsp:cNvSpPr/>
      </dsp:nvSpPr>
      <dsp:spPr>
        <a:xfrm>
          <a:off x="1021052" y="-158"/>
          <a:ext cx="4064317" cy="4064317"/>
        </a:xfrm>
        <a:prstGeom prst="circularArrow">
          <a:avLst>
            <a:gd name="adj1" fmla="val 6898"/>
            <a:gd name="adj2" fmla="val 465012"/>
            <a:gd name="adj3" fmla="val 16750847"/>
            <a:gd name="adj4" fmla="val 15184141"/>
            <a:gd name="adj5" fmla="val 8047"/>
          </a:avLst>
        </a:prstGeom>
        <a:solidFill>
          <a:srgbClr val="6D733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D17A63-E92E-4785-B726-AD502E8F78F9}">
      <dsp:nvSpPr>
        <dsp:cNvPr id="0" name=""/>
        <dsp:cNvSpPr/>
      </dsp:nvSpPr>
      <dsp:spPr>
        <a:xfrm rot="5400000">
          <a:off x="2332" y="98971"/>
          <a:ext cx="1572097" cy="1374154"/>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Individual</a:t>
          </a:r>
          <a:endParaRPr lang="en-US" sz="1600" b="1" kern="1200" dirty="0">
            <a:latin typeface="+mn-lt"/>
            <a:cs typeface="Times New Roman" pitchFamily="18" charset="0"/>
          </a:endParaRPr>
        </a:p>
      </dsp:txBody>
      <dsp:txXfrm rot="-5400000">
        <a:off x="101304" y="687076"/>
        <a:ext cx="1374154" cy="197943"/>
      </dsp:txXfrm>
    </dsp:sp>
    <dsp:sp modelId="{54D44276-0841-400A-90D9-00102C20FD9E}">
      <dsp:nvSpPr>
        <dsp:cNvPr id="0" name=""/>
        <dsp:cNvSpPr/>
      </dsp:nvSpPr>
      <dsp:spPr>
        <a:xfrm rot="5400000">
          <a:off x="4396857" y="-2537864"/>
          <a:ext cx="1022400" cy="6416847"/>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Build knowledge and functional skills to improve delivery of the individual’s scope of work</a:t>
          </a:r>
          <a:r>
            <a:rPr lang="en-US" sz="1600" i="1" kern="1200" dirty="0" smtClean="0">
              <a:latin typeface="+mn-lt"/>
            </a:rPr>
            <a:t>—</a:t>
          </a:r>
          <a:r>
            <a:rPr lang="en-US" sz="1600" kern="1200" dirty="0" smtClean="0">
              <a:latin typeface="+mn-lt"/>
              <a:cs typeface="Times New Roman" pitchFamily="18" charset="0"/>
            </a:rPr>
            <a:t>staff of FP cell, district and block managers, district and block data managers, medical officer in charge</a:t>
          </a:r>
          <a:endParaRPr lang="en-US" sz="1600" kern="1200" dirty="0">
            <a:latin typeface="+mn-lt"/>
            <a:cs typeface="Times New Roman" pitchFamily="18" charset="0"/>
          </a:endParaRPr>
        </a:p>
      </dsp:txBody>
      <dsp:txXfrm rot="-5400000">
        <a:off x="1699634" y="209268"/>
        <a:ext cx="6366938" cy="922582"/>
      </dsp:txXfrm>
    </dsp:sp>
    <dsp:sp modelId="{D92BE25A-32C1-442C-8F6A-96A0F7DD2E56}">
      <dsp:nvSpPr>
        <dsp:cNvPr id="0" name=""/>
        <dsp:cNvSpPr/>
      </dsp:nvSpPr>
      <dsp:spPr>
        <a:xfrm rot="5400000">
          <a:off x="-3439" y="1486751"/>
          <a:ext cx="1572097" cy="1362610"/>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Institutional</a:t>
          </a:r>
          <a:endParaRPr lang="en-US" sz="1600" b="1" kern="1200" dirty="0">
            <a:latin typeface="+mn-lt"/>
            <a:cs typeface="Times New Roman" pitchFamily="18" charset="0"/>
          </a:endParaRPr>
        </a:p>
      </dsp:txBody>
      <dsp:txXfrm rot="-5400000">
        <a:off x="101305" y="2063312"/>
        <a:ext cx="1362610" cy="209487"/>
      </dsp:txXfrm>
    </dsp:sp>
    <dsp:sp modelId="{D55202C1-DDDB-48A2-985D-72299F20ACA1}">
      <dsp:nvSpPr>
        <dsp:cNvPr id="0" name=""/>
        <dsp:cNvSpPr/>
      </dsp:nvSpPr>
      <dsp:spPr>
        <a:xfrm rot="5400000">
          <a:off x="4510760" y="-1214726"/>
          <a:ext cx="846756" cy="6442799"/>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Strengthen select processes within the FP cell and in districts</a:t>
          </a:r>
          <a:endParaRPr lang="en-US" sz="1600" kern="1200" dirty="0">
            <a:latin typeface="+mn-lt"/>
            <a:cs typeface="Times New Roman" pitchFamily="18" charset="0"/>
          </a:endParaRPr>
        </a:p>
      </dsp:txBody>
      <dsp:txXfrm rot="-5400000">
        <a:off x="1712739" y="1624630"/>
        <a:ext cx="6401464" cy="764086"/>
      </dsp:txXfrm>
    </dsp:sp>
    <dsp:sp modelId="{0AA6B091-4F5D-4364-8FEB-9263A75975D6}">
      <dsp:nvSpPr>
        <dsp:cNvPr id="0" name=""/>
        <dsp:cNvSpPr/>
      </dsp:nvSpPr>
      <dsp:spPr>
        <a:xfrm rot="5400000">
          <a:off x="-6322" y="2875127"/>
          <a:ext cx="1572097" cy="1356843"/>
        </a:xfrm>
        <a:prstGeom prst="chevron">
          <a:avLst/>
        </a:prstGeom>
        <a:solidFill>
          <a:schemeClr val="dk2">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mn-lt"/>
              <a:cs typeface="Times New Roman" pitchFamily="18" charset="0"/>
            </a:rPr>
            <a:t>Networks &amp; partnerships</a:t>
          </a:r>
          <a:endParaRPr lang="en-US" sz="1600" b="1" kern="1200" dirty="0">
            <a:latin typeface="+mn-lt"/>
            <a:cs typeface="Times New Roman" pitchFamily="18" charset="0"/>
          </a:endParaRPr>
        </a:p>
      </dsp:txBody>
      <dsp:txXfrm rot="-5400000">
        <a:off x="101306" y="3445922"/>
        <a:ext cx="1356843" cy="215254"/>
      </dsp:txXfrm>
    </dsp:sp>
    <dsp:sp modelId="{4C0C786D-9A6A-464E-86CD-DB177FD73235}">
      <dsp:nvSpPr>
        <dsp:cNvPr id="0" name=""/>
        <dsp:cNvSpPr/>
      </dsp:nvSpPr>
      <dsp:spPr>
        <a:xfrm rot="5400000">
          <a:off x="4366822" y="336401"/>
          <a:ext cx="1036434" cy="6385633"/>
        </a:xfrm>
        <a:prstGeom prst="round2Same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mn-lt"/>
              <a:cs typeface="Times New Roman" pitchFamily="18" charset="0"/>
            </a:rPr>
            <a:t>Engage FP cell with other departments and civil society, and manage partnerships with state institutions</a:t>
          </a:r>
          <a:endParaRPr lang="en-US" sz="1600" kern="1200" dirty="0">
            <a:latin typeface="+mn-lt"/>
            <a:cs typeface="Times New Roman" pitchFamily="18" charset="0"/>
          </a:endParaRPr>
        </a:p>
      </dsp:txBody>
      <dsp:txXfrm rot="-5400000">
        <a:off x="1692223" y="3061596"/>
        <a:ext cx="6335038" cy="9352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836B39-4F63-481C-8714-9A45C9F87364}">
      <dsp:nvSpPr>
        <dsp:cNvPr id="0" name=""/>
        <dsp:cNvSpPr/>
      </dsp:nvSpPr>
      <dsp:spPr>
        <a:xfrm rot="18000000">
          <a:off x="48282" y="2851405"/>
          <a:ext cx="2194693" cy="1426551"/>
        </a:xfrm>
        <a:prstGeom prst="round2Same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25400" rIns="76200" bIns="25400" numCol="1" spcCol="1270" anchor="ctr" anchorCtr="0">
          <a:noAutofit/>
        </a:bodyPr>
        <a:lstStyle/>
        <a:p>
          <a:pPr lvl="0" algn="ctr" defTabSz="889000">
            <a:lnSpc>
              <a:spcPct val="90000"/>
            </a:lnSpc>
            <a:spcBef>
              <a:spcPct val="0"/>
            </a:spcBef>
            <a:spcAft>
              <a:spcPct val="35000"/>
            </a:spcAft>
          </a:pPr>
          <a:r>
            <a:rPr lang="en-GB" sz="2000" kern="1200" dirty="0" smtClean="0"/>
            <a:t>Developing Curriculum</a:t>
          </a:r>
          <a:endParaRPr lang="en-GB" sz="2000" kern="1200" dirty="0"/>
        </a:p>
      </dsp:txBody>
      <dsp:txXfrm>
        <a:off x="148074" y="2903634"/>
        <a:ext cx="2055417" cy="1356913"/>
      </dsp:txXfrm>
    </dsp:sp>
    <dsp:sp modelId="{DC0E17B9-3389-44D8-82BC-D524481897E4}">
      <dsp:nvSpPr>
        <dsp:cNvPr id="0" name=""/>
        <dsp:cNvSpPr/>
      </dsp:nvSpPr>
      <dsp:spPr>
        <a:xfrm rot="20400000">
          <a:off x="1930367" y="1094295"/>
          <a:ext cx="2194693" cy="1426551"/>
        </a:xfrm>
        <a:prstGeom prst="round2Same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25400" rIns="76200" bIns="25400" numCol="1" spcCol="1270" anchor="ctr" anchorCtr="0">
          <a:noAutofit/>
        </a:bodyPr>
        <a:lstStyle/>
        <a:p>
          <a:pPr lvl="0" algn="ctr" defTabSz="889000">
            <a:lnSpc>
              <a:spcPct val="90000"/>
            </a:lnSpc>
            <a:spcBef>
              <a:spcPct val="0"/>
            </a:spcBef>
            <a:spcAft>
              <a:spcPct val="35000"/>
            </a:spcAft>
          </a:pPr>
          <a:r>
            <a:rPr lang="en-US" sz="2000" kern="1200" dirty="0" smtClean="0"/>
            <a:t>Trainings </a:t>
          </a:r>
          <a:endParaRPr lang="en-GB" sz="2000" kern="1200" dirty="0"/>
        </a:p>
      </dsp:txBody>
      <dsp:txXfrm>
        <a:off x="2011914" y="1161833"/>
        <a:ext cx="2055417" cy="1356913"/>
      </dsp:txXfrm>
    </dsp:sp>
    <dsp:sp modelId="{47B73960-48E7-4976-9BB7-0258FB88C1D8}">
      <dsp:nvSpPr>
        <dsp:cNvPr id="0" name=""/>
        <dsp:cNvSpPr/>
      </dsp:nvSpPr>
      <dsp:spPr>
        <a:xfrm rot="1200000">
          <a:off x="4444999" y="1170484"/>
          <a:ext cx="2194693" cy="1426551"/>
        </a:xfrm>
        <a:prstGeom prst="round2Same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25400" rIns="76200" bIns="25400" numCol="1" spcCol="1270" anchor="ctr" anchorCtr="0">
          <a:noAutofit/>
        </a:bodyPr>
        <a:lstStyle/>
        <a:p>
          <a:pPr lvl="0" algn="ctr" defTabSz="889000">
            <a:lnSpc>
              <a:spcPct val="90000"/>
            </a:lnSpc>
            <a:spcBef>
              <a:spcPct val="0"/>
            </a:spcBef>
            <a:spcAft>
              <a:spcPct val="35000"/>
            </a:spcAft>
          </a:pPr>
          <a:r>
            <a:rPr lang="en-US" sz="2000" kern="1200" dirty="0" smtClean="0"/>
            <a:t>Mentoring and Coaching  </a:t>
          </a:r>
          <a:endParaRPr lang="en-GB" sz="2000" kern="1200" dirty="0"/>
        </a:p>
      </dsp:txBody>
      <dsp:txXfrm>
        <a:off x="4502728" y="1238022"/>
        <a:ext cx="2055417" cy="1356913"/>
      </dsp:txXfrm>
    </dsp:sp>
    <dsp:sp modelId="{DB2A0283-D3E7-43B9-B494-0467C05EBF6A}">
      <dsp:nvSpPr>
        <dsp:cNvPr id="0" name=""/>
        <dsp:cNvSpPr/>
      </dsp:nvSpPr>
      <dsp:spPr>
        <a:xfrm rot="3600000">
          <a:off x="6499277" y="2651094"/>
          <a:ext cx="2194693" cy="1426551"/>
        </a:xfrm>
        <a:prstGeom prst="round2Same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25400" rIns="76200" bIns="25400" numCol="1" spcCol="1270" anchor="ctr" anchorCtr="0">
          <a:noAutofit/>
        </a:bodyPr>
        <a:lstStyle/>
        <a:p>
          <a:pPr lvl="0" algn="ctr" defTabSz="889000">
            <a:lnSpc>
              <a:spcPct val="90000"/>
            </a:lnSpc>
            <a:spcBef>
              <a:spcPct val="0"/>
            </a:spcBef>
            <a:spcAft>
              <a:spcPct val="35000"/>
            </a:spcAft>
          </a:pPr>
          <a:r>
            <a:rPr lang="en-US" sz="2000" kern="1200" dirty="0" smtClean="0"/>
            <a:t>Partnership and Linkages</a:t>
          </a:r>
          <a:endParaRPr lang="en-GB" sz="2000" kern="1200" dirty="0"/>
        </a:p>
      </dsp:txBody>
      <dsp:txXfrm>
        <a:off x="6538761" y="2703323"/>
        <a:ext cx="2055417" cy="13569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2BAFC-C7BF-44F8-9D90-2E59D61596A9}">
      <dsp:nvSpPr>
        <dsp:cNvPr id="0" name=""/>
        <dsp:cNvSpPr/>
      </dsp:nvSpPr>
      <dsp:spPr>
        <a:xfrm>
          <a:off x="0" y="0"/>
          <a:ext cx="5867399" cy="3667124"/>
        </a:xfrm>
        <a:prstGeom prst="swooshArrow">
          <a:avLst>
            <a:gd name="adj1" fmla="val 25000"/>
            <a:gd name="adj2" fmla="val 25000"/>
          </a:avLst>
        </a:prstGeom>
        <a:solidFill>
          <a:schemeClr val="accent6"/>
        </a:solidFill>
        <a:ln>
          <a:noFill/>
        </a:ln>
        <a:effectLst/>
      </dsp:spPr>
      <dsp:style>
        <a:lnRef idx="0">
          <a:scrgbClr r="0" g="0" b="0"/>
        </a:lnRef>
        <a:fillRef idx="1">
          <a:scrgbClr r="0" g="0" b="0"/>
        </a:fillRef>
        <a:effectRef idx="0">
          <a:scrgbClr r="0" g="0" b="0"/>
        </a:effectRef>
        <a:fontRef idx="minor"/>
      </dsp:style>
    </dsp:sp>
    <dsp:sp modelId="{6634911B-8E86-4C63-AAB5-EF1526AB273E}">
      <dsp:nvSpPr>
        <dsp:cNvPr id="0" name=""/>
        <dsp:cNvSpPr/>
      </dsp:nvSpPr>
      <dsp:spPr>
        <a:xfrm>
          <a:off x="609600" y="2895600"/>
          <a:ext cx="152552" cy="152552"/>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439F2BD-AA1D-461A-ACD3-3AF91A6874DF}">
      <dsp:nvSpPr>
        <dsp:cNvPr id="0" name=""/>
        <dsp:cNvSpPr/>
      </dsp:nvSpPr>
      <dsp:spPr>
        <a:xfrm>
          <a:off x="228604" y="3276599"/>
          <a:ext cx="1367104" cy="10597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834" tIns="0" rIns="0" bIns="0" numCol="1" spcCol="1270" anchor="t" anchorCtr="0">
          <a:noAutofit/>
        </a:bodyPr>
        <a:lstStyle/>
        <a:p>
          <a:pPr lvl="0" algn="l" defTabSz="800100">
            <a:lnSpc>
              <a:spcPct val="90000"/>
            </a:lnSpc>
            <a:spcBef>
              <a:spcPct val="0"/>
            </a:spcBef>
            <a:spcAft>
              <a:spcPct val="35000"/>
            </a:spcAft>
          </a:pPr>
          <a:r>
            <a:rPr lang="en-US" sz="1800" b="1" kern="1200" dirty="0" smtClean="0"/>
            <a:t>HPP, CINI, and PHRN</a:t>
          </a:r>
        </a:p>
        <a:p>
          <a:pPr lvl="0" algn="l" defTabSz="800100">
            <a:lnSpc>
              <a:spcPct val="90000"/>
            </a:lnSpc>
            <a:spcBef>
              <a:spcPct val="0"/>
            </a:spcBef>
            <a:spcAft>
              <a:spcPct val="35000"/>
            </a:spcAft>
          </a:pPr>
          <a:r>
            <a:rPr lang="en-US" sz="1600" b="0" kern="1200" dirty="0" smtClean="0"/>
            <a:t>Training and mentoring</a:t>
          </a:r>
        </a:p>
      </dsp:txBody>
      <dsp:txXfrm>
        <a:off x="228604" y="3276599"/>
        <a:ext cx="1367104" cy="1059799"/>
      </dsp:txXfrm>
    </dsp:sp>
    <dsp:sp modelId="{1F63CD0C-6736-4DC1-A14E-446C04B9B766}">
      <dsp:nvSpPr>
        <dsp:cNvPr id="0" name=""/>
        <dsp:cNvSpPr/>
      </dsp:nvSpPr>
      <dsp:spPr>
        <a:xfrm>
          <a:off x="2286000" y="1828801"/>
          <a:ext cx="275767" cy="275767"/>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37B116E0-8DC6-4587-AF25-9F706C70F755}">
      <dsp:nvSpPr>
        <dsp:cNvPr id="0" name=""/>
        <dsp:cNvSpPr/>
      </dsp:nvSpPr>
      <dsp:spPr>
        <a:xfrm>
          <a:off x="1600199" y="2209807"/>
          <a:ext cx="2522212" cy="2452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124" tIns="0" rIns="0" bIns="0" numCol="1" spcCol="1270" anchor="t" anchorCtr="0">
          <a:noAutofit/>
        </a:bodyPr>
        <a:lstStyle/>
        <a:p>
          <a:pPr lvl="0" algn="l" defTabSz="800100">
            <a:lnSpc>
              <a:spcPct val="90000"/>
            </a:lnSpc>
            <a:spcBef>
              <a:spcPct val="0"/>
            </a:spcBef>
            <a:spcAft>
              <a:spcPct val="35000"/>
            </a:spcAft>
          </a:pPr>
          <a:r>
            <a:rPr lang="en-US" sz="1800" b="1" kern="1200" dirty="0" smtClean="0"/>
            <a:t>State Resource Group (16)</a:t>
          </a:r>
        </a:p>
        <a:p>
          <a:pPr lvl="0" algn="l" defTabSz="800100">
            <a:lnSpc>
              <a:spcPct val="90000"/>
            </a:lnSpc>
            <a:spcBef>
              <a:spcPct val="0"/>
            </a:spcBef>
            <a:spcAft>
              <a:spcPct val="35000"/>
            </a:spcAft>
          </a:pPr>
          <a:r>
            <a:rPr lang="en-US" sz="1600" kern="1200" dirty="0" smtClean="0">
              <a:effectLst/>
              <a:latin typeface="+mn-lt"/>
              <a:ea typeface="+mn-ea"/>
              <a:cs typeface="+mn-cs"/>
            </a:rPr>
            <a:t>State FP Cell</a:t>
          </a:r>
          <a:endParaRPr lang="en-US" sz="1600" b="1" kern="1200" dirty="0"/>
        </a:p>
        <a:p>
          <a:pPr marL="171450" lvl="1" indent="-171450" algn="l" defTabSz="711200">
            <a:lnSpc>
              <a:spcPct val="90000"/>
            </a:lnSpc>
            <a:spcBef>
              <a:spcPct val="0"/>
            </a:spcBef>
            <a:spcAft>
              <a:spcPct val="15000"/>
            </a:spcAft>
            <a:buChar char="••"/>
          </a:pPr>
          <a:r>
            <a:rPr lang="en-US" sz="1600" kern="1200" dirty="0" smtClean="0"/>
            <a:t>Director of Health and Family Welfare</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t>State Health Resource Center</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t>District medical officers</a:t>
          </a:r>
          <a:endParaRPr lang="en-US" sz="1600" kern="1200" dirty="0" smtClean="0">
            <a:effectLst/>
            <a:latin typeface="+mn-lt"/>
            <a:ea typeface="+mn-ea"/>
            <a:cs typeface="+mn-cs"/>
          </a:endParaRPr>
        </a:p>
        <a:p>
          <a:pPr marL="171450" lvl="1" indent="-171450" algn="l" defTabSz="711200">
            <a:lnSpc>
              <a:spcPct val="90000"/>
            </a:lnSpc>
            <a:spcBef>
              <a:spcPct val="0"/>
            </a:spcBef>
            <a:spcAft>
              <a:spcPct val="15000"/>
            </a:spcAft>
            <a:buChar char="••"/>
          </a:pPr>
          <a:r>
            <a:rPr lang="en-US" sz="1600" kern="1200" dirty="0" smtClean="0"/>
            <a:t>NGOs</a:t>
          </a:r>
          <a:endParaRPr lang="en-US" sz="1600" kern="1200" dirty="0" smtClean="0">
            <a:effectLst/>
            <a:latin typeface="+mn-lt"/>
            <a:ea typeface="+mn-ea"/>
            <a:cs typeface="+mn-cs"/>
          </a:endParaRPr>
        </a:p>
      </dsp:txBody>
      <dsp:txXfrm>
        <a:off x="1600199" y="2209807"/>
        <a:ext cx="2522212" cy="2452110"/>
      </dsp:txXfrm>
    </dsp:sp>
    <dsp:sp modelId="{3B686DE5-B03D-4759-8A5F-30112507A54E}">
      <dsp:nvSpPr>
        <dsp:cNvPr id="0" name=""/>
        <dsp:cNvSpPr/>
      </dsp:nvSpPr>
      <dsp:spPr>
        <a:xfrm>
          <a:off x="4419599" y="1295020"/>
          <a:ext cx="381381" cy="381381"/>
        </a:xfrm>
        <a:prstGeom prst="ellipse">
          <a:avLst/>
        </a:prstGeom>
        <a:solidFill>
          <a:schemeClr val="tx2"/>
        </a:solidFill>
        <a:ln w="38100" cap="flat" cmpd="sng" algn="ctr">
          <a:no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FDA73C54-4152-4129-9ADE-E01D5B8F77F5}">
      <dsp:nvSpPr>
        <dsp:cNvPr id="0" name=""/>
        <dsp:cNvSpPr/>
      </dsp:nvSpPr>
      <dsp:spPr>
        <a:xfrm>
          <a:off x="3886204" y="1828807"/>
          <a:ext cx="1885266" cy="25486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2086" tIns="0" rIns="0" bIns="0" numCol="1" spcCol="1270" anchor="t" anchorCtr="0">
          <a:noAutofit/>
        </a:bodyPr>
        <a:lstStyle/>
        <a:p>
          <a:pPr lvl="0" algn="l" defTabSz="800100">
            <a:lnSpc>
              <a:spcPct val="90000"/>
            </a:lnSpc>
            <a:spcBef>
              <a:spcPct val="0"/>
            </a:spcBef>
            <a:spcAft>
              <a:spcPct val="35000"/>
            </a:spcAft>
          </a:pPr>
          <a:r>
            <a:rPr lang="en-US" sz="1800" b="1" kern="1200" dirty="0" smtClean="0"/>
            <a:t>District/ Block Managers (65)</a:t>
          </a:r>
        </a:p>
        <a:p>
          <a:pPr lvl="0" algn="l" defTabSz="800100">
            <a:lnSpc>
              <a:spcPct val="90000"/>
            </a:lnSpc>
            <a:spcBef>
              <a:spcPct val="0"/>
            </a:spcBef>
            <a:spcAft>
              <a:spcPct val="35000"/>
            </a:spcAft>
          </a:pPr>
          <a:r>
            <a:rPr lang="en-US" sz="1600" kern="1200" dirty="0" smtClean="0">
              <a:effectLst/>
              <a:latin typeface="+mn-lt"/>
              <a:ea typeface="+mn-ea"/>
              <a:cs typeface="+mn-cs"/>
            </a:rPr>
            <a:t>State FP Cell</a:t>
          </a:r>
          <a:endParaRPr lang="en-US" sz="1800" b="1" kern="1200" dirty="0"/>
        </a:p>
        <a:p>
          <a:pPr marL="171450" lvl="1" indent="-171450" algn="l" defTabSz="711200" rtl="0">
            <a:lnSpc>
              <a:spcPct val="90000"/>
            </a:lnSpc>
            <a:spcBef>
              <a:spcPct val="0"/>
            </a:spcBef>
            <a:spcAft>
              <a:spcPct val="15000"/>
            </a:spcAft>
            <a:buChar char="••"/>
          </a:pPr>
          <a:r>
            <a:rPr lang="en-US" sz="1600" kern="1200" dirty="0" smtClean="0">
              <a:effectLst/>
              <a:latin typeface="+mn-lt"/>
              <a:ea typeface="+mn-ea"/>
              <a:cs typeface="+mn-cs"/>
            </a:rPr>
            <a:t>DPMs of 3 districts</a:t>
          </a:r>
        </a:p>
        <a:p>
          <a:pPr marL="171450" lvl="1" indent="-171450" algn="l" defTabSz="711200" rtl="0">
            <a:lnSpc>
              <a:spcPct val="90000"/>
            </a:lnSpc>
            <a:spcBef>
              <a:spcPct val="0"/>
            </a:spcBef>
            <a:spcAft>
              <a:spcPct val="15000"/>
            </a:spcAft>
            <a:buChar char="••"/>
          </a:pPr>
          <a:r>
            <a:rPr lang="en-US" sz="1600" kern="1200" dirty="0" smtClean="0">
              <a:effectLst/>
              <a:latin typeface="+mn-lt"/>
              <a:ea typeface="+mn-ea"/>
              <a:cs typeface="+mn-cs"/>
            </a:rPr>
            <a:t>Block</a:t>
          </a:r>
          <a:r>
            <a:rPr lang="en-US" sz="1600" kern="1200" baseline="0" dirty="0" smtClean="0">
              <a:effectLst/>
              <a:latin typeface="+mn-lt"/>
              <a:ea typeface="+mn-ea"/>
              <a:cs typeface="+mn-cs"/>
            </a:rPr>
            <a:t> program managers</a:t>
          </a:r>
        </a:p>
        <a:p>
          <a:pPr marL="171450" lvl="1" indent="-171450" algn="l" defTabSz="711200" rtl="0">
            <a:lnSpc>
              <a:spcPct val="90000"/>
            </a:lnSpc>
            <a:spcBef>
              <a:spcPct val="0"/>
            </a:spcBef>
            <a:spcAft>
              <a:spcPct val="15000"/>
            </a:spcAft>
            <a:buChar char="••"/>
          </a:pPr>
          <a:r>
            <a:rPr lang="en-US" sz="1600" kern="1200" baseline="0" dirty="0" smtClean="0">
              <a:effectLst/>
              <a:latin typeface="+mn-lt"/>
              <a:ea typeface="+mn-ea"/>
              <a:cs typeface="+mn-cs"/>
            </a:rPr>
            <a:t>District/block data managers</a:t>
          </a:r>
          <a:endParaRPr lang="en-US" sz="1600" kern="1200" dirty="0" smtClean="0">
            <a:effectLst/>
            <a:latin typeface="+mn-lt"/>
            <a:ea typeface="+mn-ea"/>
            <a:cs typeface="+mn-cs"/>
          </a:endParaRPr>
        </a:p>
      </dsp:txBody>
      <dsp:txXfrm>
        <a:off x="3886204" y="1828807"/>
        <a:ext cx="1885266" cy="25486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37EA18-0E3B-4BCF-A11E-6BB230EB708D}">
      <dsp:nvSpPr>
        <dsp:cNvPr id="0" name=""/>
        <dsp:cNvSpPr/>
      </dsp:nvSpPr>
      <dsp:spPr>
        <a:xfrm>
          <a:off x="2429041" y="286448"/>
          <a:ext cx="3701796" cy="3701796"/>
        </a:xfrm>
        <a:prstGeom prst="pie">
          <a:avLst>
            <a:gd name="adj1" fmla="val 16200000"/>
            <a:gd name="adj2" fmla="val 180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Programme management</a:t>
          </a:r>
          <a:endParaRPr lang="en-GB" sz="1700" kern="1200" dirty="0"/>
        </a:p>
      </dsp:txBody>
      <dsp:txXfrm>
        <a:off x="4379976" y="1070876"/>
        <a:ext cx="1322070" cy="1101725"/>
      </dsp:txXfrm>
    </dsp:sp>
    <dsp:sp modelId="{182D13EC-63FE-4B00-9077-5EF1097FCE84}">
      <dsp:nvSpPr>
        <dsp:cNvPr id="0" name=""/>
        <dsp:cNvSpPr/>
      </dsp:nvSpPr>
      <dsp:spPr>
        <a:xfrm>
          <a:off x="2352802" y="418655"/>
          <a:ext cx="3701796" cy="3701796"/>
        </a:xfrm>
        <a:prstGeom prst="pie">
          <a:avLst>
            <a:gd name="adj1" fmla="val 1800000"/>
            <a:gd name="adj2" fmla="val 900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FP technical competence</a:t>
          </a:r>
          <a:endParaRPr lang="en-GB" sz="1700" kern="1200" dirty="0"/>
        </a:p>
      </dsp:txBody>
      <dsp:txXfrm>
        <a:off x="3234182" y="2820416"/>
        <a:ext cx="1983105" cy="969518"/>
      </dsp:txXfrm>
    </dsp:sp>
    <dsp:sp modelId="{9BEBA8CC-D978-4704-99DF-4858A9CC41A1}">
      <dsp:nvSpPr>
        <dsp:cNvPr id="0" name=""/>
        <dsp:cNvSpPr/>
      </dsp:nvSpPr>
      <dsp:spPr>
        <a:xfrm>
          <a:off x="2276562" y="286448"/>
          <a:ext cx="3701796" cy="3701796"/>
        </a:xfrm>
        <a:prstGeom prst="pie">
          <a:avLst>
            <a:gd name="adj1" fmla="val 9000000"/>
            <a:gd name="adj2" fmla="val 16200000"/>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Experiential training and team building</a:t>
          </a:r>
          <a:endParaRPr lang="en-GB" sz="1700" kern="1200" dirty="0"/>
        </a:p>
      </dsp:txBody>
      <dsp:txXfrm>
        <a:off x="2705354" y="1070876"/>
        <a:ext cx="1322070" cy="1101725"/>
      </dsp:txXfrm>
    </dsp:sp>
    <dsp:sp modelId="{35B1777C-AC5E-4195-87D8-18DAB2A5C90D}">
      <dsp:nvSpPr>
        <dsp:cNvPr id="0" name=""/>
        <dsp:cNvSpPr/>
      </dsp:nvSpPr>
      <dsp:spPr>
        <a:xfrm>
          <a:off x="2200188" y="57289"/>
          <a:ext cx="4160113" cy="4160113"/>
        </a:xfrm>
        <a:prstGeom prst="circularArrow">
          <a:avLst>
            <a:gd name="adj1" fmla="val 5085"/>
            <a:gd name="adj2" fmla="val 327528"/>
            <a:gd name="adj3" fmla="val 1472472"/>
            <a:gd name="adj4" fmla="val 16199432"/>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794FAA-E445-4E6C-9E43-5DBE8410318A}">
      <dsp:nvSpPr>
        <dsp:cNvPr id="0" name=""/>
        <dsp:cNvSpPr/>
      </dsp:nvSpPr>
      <dsp:spPr>
        <a:xfrm>
          <a:off x="2123643" y="189262"/>
          <a:ext cx="4160113" cy="4160113"/>
        </a:xfrm>
        <a:prstGeom prst="circularArrow">
          <a:avLst>
            <a:gd name="adj1" fmla="val 5085"/>
            <a:gd name="adj2" fmla="val 327528"/>
            <a:gd name="adj3" fmla="val 8671970"/>
            <a:gd name="adj4" fmla="val 1800502"/>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616F6D-E810-4AEB-ADB8-FF2EEF785A96}">
      <dsp:nvSpPr>
        <dsp:cNvPr id="0" name=""/>
        <dsp:cNvSpPr/>
      </dsp:nvSpPr>
      <dsp:spPr>
        <a:xfrm>
          <a:off x="2047098" y="57289"/>
          <a:ext cx="4160113" cy="4160113"/>
        </a:xfrm>
        <a:prstGeom prst="circularArrow">
          <a:avLst>
            <a:gd name="adj1" fmla="val 5085"/>
            <a:gd name="adj2" fmla="val 327528"/>
            <a:gd name="adj3" fmla="val 15873039"/>
            <a:gd name="adj4" fmla="val 9000000"/>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diagrams.loki3.com/TabbedArc+Icon">
  <dgm:title val="Tabbed Arc"/>
  <dgm:desc val="Use to show a set of related items arcing over a common area.  Best with small amounts of text."/>
  <dgm:catLst>
    <dgm:cat type="relationship" pri="20500"/>
    <dgm:cat type="officeonline" pri="4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dir/>
      <dgm:resizeHandles val="exact"/>
    </dgm:varLst>
    <dgm:choose name="Name1">
      <dgm:if name="Name2" axis="ch" ptType="node" func="cnt" op="equ" val="1">
        <dgm:alg type="cycle"/>
      </dgm:if>
      <dgm:else name="Name3">
        <dgm:choose name="Name4">
          <dgm:if name="Name5" axis="ch" ptType="node" func="cnt" op="lte" val="3">
            <dgm:choose name="Name6">
              <dgm:if name="Name7" func="var" arg="dir" op="equ" val="norm">
                <dgm:alg type="cycle">
                  <dgm:param type="stAng" val="-40"/>
                  <dgm:param type="spanAng" val="80"/>
                  <dgm:param type="rotPath" val="alongPath"/>
                </dgm:alg>
              </dgm:if>
              <dgm:else name="Name8">
                <dgm:alg type="cycle">
                  <dgm:param type="stAng" val="40"/>
                  <dgm:param type="spanAng" val="-80"/>
                  <dgm:param type="rotPath" val="alongPath"/>
                </dgm:alg>
              </dgm:else>
            </dgm:choose>
          </dgm:if>
          <dgm:else name="Name9">
            <dgm:choose name="Name10">
              <dgm:if name="Name11" func="var" arg="dir" op="equ" val="norm">
                <dgm:alg type="cycle">
                  <dgm:param type="stAng" val="-60"/>
                  <dgm:param type="spanAng" val="120"/>
                  <dgm:param type="rotPath" val="alongPath"/>
                </dgm:alg>
              </dgm:if>
              <dgm:else name="Name12">
                <dgm:alg type="cycle">
                  <dgm:param type="stAng" val="60"/>
                  <dgm:param type="spanAng" val="-120"/>
                  <dgm:param type="rotPath" val="alongPath"/>
                </dgm:alg>
              </dgm:else>
            </dgm:choose>
          </dgm:else>
        </dgm:choose>
      </dgm:else>
    </dgm:choose>
    <dgm:shape xmlns:r="http://schemas.openxmlformats.org/officeDocument/2006/relationships" r:blip="">
      <dgm:adjLst/>
    </dgm:shape>
    <dgm:presOf/>
    <dgm:choose name="Name13">
      <dgm:if name="Name14" axis="ch" ptType="node" func="cnt" op="equ" val="2">
        <dgm:constrLst>
          <dgm:constr type="w" for="ch" ptType="node" refType="w"/>
          <dgm:constr type="primFontSz" for="ch" ptType="node" op="equ" val="65"/>
          <dgm:constr type="sibSp" refType="w" fact="0.22"/>
        </dgm:constrLst>
      </dgm:if>
      <dgm:else name="Name15">
        <dgm:constrLst>
          <dgm:constr type="w" for="ch" ptType="node" refType="w"/>
          <dgm:constr type="primFontSz" for="ch" ptType="node" op="equ" val="65"/>
          <dgm:constr type="sibSp" refType="w" fact="0.14"/>
        </dgm:constrLst>
      </dgm:else>
    </dgm:choose>
    <dgm:ruleLst/>
    <dgm:forEach name="Name16" axis="ch" ptType="node">
      <dgm:choose name="Name17">
        <dgm:if name="Name18" axis="par ch" ptType="doc node" func="cnt" op="equ" val="1">
          <dgm:layoutNode name="one">
            <dgm:varLst>
              <dgm:bulletEnabled val="1"/>
            </dgm:varLst>
            <dgm:alg type="tx"/>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if>
        <dgm:else name="Name19">
          <dgm:layoutNode name="twoplus">
            <dgm:varLst>
              <dgm:bulletEnabled val="1"/>
            </dgm:varLst>
            <dgm:alg type="tx">
              <dgm:param type="autoTxRot" val="grav"/>
            </dgm:alg>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policy process is clearly complex and context-dependent, and includes many feedback loops .</a:t>
            </a:r>
          </a:p>
          <a:p>
            <a:r>
              <a:rPr lang="en-US" sz="1200" kern="1200" dirty="0" smtClean="0">
                <a:solidFill>
                  <a:schemeClr val="tx1"/>
                </a:solidFill>
                <a:effectLst/>
                <a:latin typeface="+mn-lt"/>
                <a:ea typeface="+mn-ea"/>
                <a:cs typeface="+mn-cs"/>
              </a:rPr>
              <a:t>However, our framework makes use of a stages approach first articulated in the 1950s (</a:t>
            </a:r>
            <a:r>
              <a:rPr lang="en-US" sz="1200" kern="1200" dirty="0" err="1" smtClean="0">
                <a:solidFill>
                  <a:schemeClr val="tx1"/>
                </a:solidFill>
                <a:effectLst/>
                <a:latin typeface="+mn-lt"/>
                <a:ea typeface="+mn-ea"/>
                <a:cs typeface="+mn-cs"/>
              </a:rPr>
              <a:t>Laswell</a:t>
            </a:r>
            <a:r>
              <a:rPr lang="en-US" sz="1200" kern="1200" dirty="0" smtClean="0">
                <a:solidFill>
                  <a:schemeClr val="tx1"/>
                </a:solidFill>
                <a:effectLst/>
                <a:latin typeface="+mn-lt"/>
                <a:ea typeface="+mn-ea"/>
                <a:cs typeface="+mn-cs"/>
              </a:rPr>
              <a:t>, 1951) and still used today to facilitate identifying and defining competencies needed to engage in health policy </a:t>
            </a:r>
          </a:p>
          <a:p>
            <a:r>
              <a:rPr lang="en-US" sz="1200" b="1" i="1" kern="1200" dirty="0" smtClean="0">
                <a:solidFill>
                  <a:schemeClr val="tx1"/>
                </a:solidFill>
                <a:effectLst/>
                <a:latin typeface="+mn-lt"/>
                <a:ea typeface="+mn-ea"/>
                <a:cs typeface="+mn-cs"/>
              </a:rPr>
              <a:t>Problem identification. </a:t>
            </a:r>
            <a:r>
              <a:rPr lang="en-US" sz="1200" kern="1200" dirty="0" smtClean="0">
                <a:solidFill>
                  <a:schemeClr val="tx1"/>
                </a:solidFill>
                <a:effectLst/>
                <a:latin typeface="+mn-lt"/>
                <a:ea typeface="+mn-ea"/>
                <a:cs typeface="+mn-cs"/>
              </a:rPr>
              <a:t>The initial step is identifying the problem requiring a policy response to be placed on the policy agenda. The problem may require developing a new policy or changing an existing one (or set). </a:t>
            </a:r>
          </a:p>
          <a:p>
            <a:r>
              <a:rPr lang="en-US" sz="1200" b="1" i="1" kern="1200" dirty="0" smtClean="0">
                <a:solidFill>
                  <a:schemeClr val="tx1"/>
                </a:solidFill>
                <a:effectLst/>
                <a:latin typeface="+mn-lt"/>
                <a:ea typeface="+mn-ea"/>
                <a:cs typeface="+mn-cs"/>
              </a:rPr>
              <a:t>Policy development.</a:t>
            </a:r>
            <a:r>
              <a:rPr lang="en-US" sz="1200" kern="1200" dirty="0" smtClean="0">
                <a:solidFill>
                  <a:schemeClr val="tx1"/>
                </a:solidFill>
                <a:effectLst/>
                <a:latin typeface="+mn-lt"/>
                <a:ea typeface="+mn-ea"/>
                <a:cs typeface="+mn-cs"/>
              </a:rPr>
              <a:t> Once the problem has been established, it is framed by the diversity of stakeholders to determine if it will make it onto the policymaking agenda, and how the policy response will be formulated. </a:t>
            </a:r>
          </a:p>
          <a:p>
            <a:r>
              <a:rPr lang="en-US" sz="1200" b="1" i="1" kern="1200" dirty="0" smtClean="0">
                <a:solidFill>
                  <a:schemeClr val="tx1"/>
                </a:solidFill>
                <a:effectLst/>
                <a:latin typeface="+mn-lt"/>
                <a:ea typeface="+mn-ea"/>
                <a:cs typeface="+mn-cs"/>
              </a:rPr>
              <a:t>Policy implementation.</a:t>
            </a:r>
            <a:r>
              <a:rPr lang="en-US" sz="1200" kern="1200" dirty="0" smtClean="0">
                <a:solidFill>
                  <a:schemeClr val="tx1"/>
                </a:solidFill>
                <a:effectLst/>
                <a:latin typeface="+mn-lt"/>
                <a:ea typeface="+mn-ea"/>
                <a:cs typeface="+mn-cs"/>
              </a:rPr>
              <a:t> Implementation of policies is the actual “doing” of the actions outlined.  Since policies are often broad statements of intention, they require supplemental documents in the form of strategic plans, implementation plans, and operational policies to ensure that they are carried out </a:t>
            </a:r>
          </a:p>
          <a:p>
            <a:r>
              <a:rPr lang="en-US" sz="1200" b="1" i="1" kern="1200" dirty="0" smtClean="0">
                <a:solidFill>
                  <a:schemeClr val="tx1"/>
                </a:solidFill>
                <a:effectLst/>
                <a:latin typeface="+mn-lt"/>
                <a:ea typeface="+mn-ea"/>
                <a:cs typeface="+mn-cs"/>
              </a:rPr>
              <a:t>Policy monitoring and evaluation.</a:t>
            </a:r>
            <a:r>
              <a:rPr lang="en-US" sz="1200" kern="1200" dirty="0" smtClean="0">
                <a:solidFill>
                  <a:schemeClr val="tx1"/>
                </a:solidFill>
                <a:effectLst/>
                <a:latin typeface="+mn-lt"/>
                <a:ea typeface="+mn-ea"/>
                <a:cs typeface="+mn-cs"/>
              </a:rPr>
              <a:t>  Monitoring the implementation efficiency and impact of the new policies is important both to continually improve the policies and practices that support strong health systems, as well as ensuring accountability of government to citizens. Therefore, policy monitoring and assessment should be a concern for all stakeholders to identify gaps in implementation or potentially negative consequences of the policy that may require additional policy response.</a:t>
            </a:r>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639034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dirty="0" smtClean="0"/>
              <a:t>State Resource Group comprising of 16 experts</a:t>
            </a:r>
          </a:p>
          <a:p>
            <a:pPr>
              <a:spcBef>
                <a:spcPts val="600"/>
              </a:spcBef>
            </a:pPr>
            <a:r>
              <a:rPr lang="en-US" dirty="0" smtClean="0"/>
              <a:t>65 district and block level functionaries trained </a:t>
            </a:r>
          </a:p>
          <a:p>
            <a:pPr lvl="1"/>
            <a:r>
              <a:rPr lang="en-US" sz="2000" dirty="0" smtClean="0"/>
              <a:t>19 in </a:t>
            </a:r>
            <a:r>
              <a:rPr lang="en-US" sz="2000" dirty="0" err="1" smtClean="0"/>
              <a:t>Simdega</a:t>
            </a:r>
            <a:r>
              <a:rPr lang="en-US" sz="2000" dirty="0" smtClean="0"/>
              <a:t> (F=4; M 15)</a:t>
            </a:r>
          </a:p>
          <a:p>
            <a:pPr lvl="1"/>
            <a:r>
              <a:rPr lang="en-US" sz="2000" dirty="0" smtClean="0"/>
              <a:t>19 in W </a:t>
            </a:r>
            <a:r>
              <a:rPr lang="en-US" sz="2000" dirty="0" err="1" smtClean="0"/>
              <a:t>Singhbhum</a:t>
            </a:r>
            <a:r>
              <a:rPr lang="en-US" sz="2000" dirty="0" smtClean="0"/>
              <a:t> (F=1; M=18)</a:t>
            </a:r>
          </a:p>
          <a:p>
            <a:pPr lvl="1"/>
            <a:r>
              <a:rPr lang="en-US" sz="2000" dirty="0" smtClean="0"/>
              <a:t>27 in </a:t>
            </a:r>
            <a:r>
              <a:rPr lang="en-US" sz="2000" dirty="0" err="1" smtClean="0"/>
              <a:t>Giridih</a:t>
            </a:r>
            <a:r>
              <a:rPr lang="en-US" sz="2000" smtClean="0"/>
              <a:t> (F=4; M=23)</a:t>
            </a:r>
          </a:p>
          <a:p>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6873174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a:t>
            </a:r>
            <a:r>
              <a:rPr lang="en-US" sz="900" kern="1200" dirty="0" smtClean="0">
                <a:solidFill>
                  <a:schemeClr val="bg1"/>
                </a:solidFill>
                <a:effectLst/>
                <a:latin typeface="+mn-lt"/>
                <a:ea typeface="+mn-ea"/>
                <a:cs typeface="+mn-cs"/>
              </a:rPr>
              <a:t>.</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www.rchiips.org/nfhs/nfhs3.shtml" TargetMode="External"/><Relationship Id="rId2" Type="http://schemas.openxmlformats.org/officeDocument/2006/relationships/hyperlink" Target="http://www.censusindia.gov.in/default.aspx" TargetMode="Externa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Text Placeholder 12"/>
          <p:cNvSpPr>
            <a:spLocks noGrp="1"/>
          </p:cNvSpPr>
          <p:nvPr>
            <p:ph type="body" sz="quarter" idx="11"/>
          </p:nvPr>
        </p:nvSpPr>
        <p:spPr>
          <a:xfrm>
            <a:off x="4914191" y="1758274"/>
            <a:ext cx="3440742" cy="1169551"/>
          </a:xfrm>
        </p:spPr>
        <p:txBody>
          <a:bodyPr/>
          <a:lstStyle/>
          <a:p>
            <a:r>
              <a:rPr lang="en-US" sz="2800" dirty="0"/>
              <a:t>Session </a:t>
            </a:r>
            <a:r>
              <a:rPr lang="en-US" sz="2800" dirty="0" smtClean="0"/>
              <a:t>1: </a:t>
            </a:r>
            <a:r>
              <a:rPr lang="en-US" dirty="0" smtClean="0"/>
              <a:t>Introduction</a:t>
            </a:r>
            <a:endParaRPr lang="en-US" dirty="0"/>
          </a:p>
        </p:txBody>
      </p:sp>
      <p:sp>
        <p:nvSpPr>
          <p:cNvPr id="9" name="Text Placeholder 8"/>
          <p:cNvSpPr>
            <a:spLocks noGrp="1"/>
          </p:cNvSpPr>
          <p:nvPr>
            <p:ph type="body" sz="quarter" idx="12"/>
          </p:nvPr>
        </p:nvSpPr>
        <p:spPr/>
        <p:txBody>
          <a:bodyPr/>
          <a:lstStyle/>
          <a:p>
            <a:endParaRPr lang="en-US" dirty="0"/>
          </a:p>
        </p:txBody>
      </p:sp>
      <p:sp>
        <p:nvSpPr>
          <p:cNvPr id="10" name="Text Placeholder 9"/>
          <p:cNvSpPr>
            <a:spLocks noGrp="1"/>
          </p:cNvSpPr>
          <p:nvPr>
            <p:ph type="body" sz="quarter" idx="13"/>
          </p:nvPr>
        </p:nvSpPr>
        <p:spPr/>
        <p:txBody>
          <a:bodyPr/>
          <a:lstStyle/>
          <a:p>
            <a:r>
              <a:rPr lang="en-US" dirty="0" smtClean="0"/>
              <a:t>March 2014</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JOHAR!</a:t>
            </a:r>
            <a:endParaRPr lang="en-US" dirty="0"/>
          </a:p>
        </p:txBody>
      </p:sp>
      <p:sp>
        <p:nvSpPr>
          <p:cNvPr id="6" name="Text Placeholder 5"/>
          <p:cNvSpPr>
            <a:spLocks noGrp="1"/>
          </p:cNvSpPr>
          <p:nvPr>
            <p:ph type="body" sz="quarter" idx="11"/>
          </p:nvPr>
        </p:nvSpPr>
        <p:spPr/>
        <p:txBody>
          <a:bodyPr/>
          <a:lstStyle/>
          <a:p>
            <a:r>
              <a:rPr lang="en-GB" dirty="0"/>
              <a:t>When you return home, what two things do you want to do to improve the health system in your work? </a:t>
            </a:r>
          </a:p>
          <a:p>
            <a:r>
              <a:rPr lang="en-GB" dirty="0"/>
              <a:t>List them on a card or sticky </a:t>
            </a:r>
            <a:r>
              <a:rPr lang="en-GB" dirty="0" smtClean="0"/>
              <a:t>note.</a:t>
            </a:r>
            <a:endParaRPr lang="en-GB" dirty="0"/>
          </a:p>
          <a:p>
            <a:endParaRPr lang="en-US" dirty="0"/>
          </a:p>
        </p:txBody>
      </p:sp>
    </p:spTree>
    <p:extLst>
      <p:ext uri="{BB962C8B-B14F-4D97-AF65-F5344CB8AC3E}">
        <p14:creationId xmlns:p14="http://schemas.microsoft.com/office/powerpoint/2010/main" val="356210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a:xfrm>
            <a:off x="838200" y="685800"/>
            <a:ext cx="7620000" cy="1099037"/>
          </a:xfrm>
        </p:spPr>
        <p:txBody>
          <a:bodyPr/>
          <a:lstStyle/>
          <a:p>
            <a:r>
              <a:rPr lang="en-GB" dirty="0"/>
              <a:t>Objectives of the </a:t>
            </a:r>
            <a:r>
              <a:rPr lang="en-GB" dirty="0" smtClean="0"/>
              <a:t>Training of Trainers (TOT)</a:t>
            </a:r>
            <a:endParaRPr lang="en-US" dirty="0"/>
          </a:p>
        </p:txBody>
      </p:sp>
      <p:graphicFrame>
        <p:nvGraphicFramePr>
          <p:cNvPr id="5" name="Content Placeholder 11"/>
          <p:cNvGraphicFramePr>
            <a:graphicFrameLocks/>
          </p:cNvGraphicFramePr>
          <p:nvPr>
            <p:extLst>
              <p:ext uri="{D42A27DB-BD31-4B8C-83A1-F6EECF244321}">
                <p14:modId xmlns:p14="http://schemas.microsoft.com/office/powerpoint/2010/main" val="2580042263"/>
              </p:ext>
            </p:extLst>
          </p:nvPr>
        </p:nvGraphicFramePr>
        <p:xfrm>
          <a:off x="381000" y="1905000"/>
          <a:ext cx="8407400" cy="4406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813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sz="1800" dirty="0"/>
              <a:t>Be skilled </a:t>
            </a:r>
            <a:r>
              <a:rPr lang="en-GB" sz="1800" dirty="0" smtClean="0"/>
              <a:t>State Resource Group (SRG) </a:t>
            </a:r>
            <a:r>
              <a:rPr lang="en-GB" sz="1800" dirty="0"/>
              <a:t>trainers of district and block managers in health system strengthening  and effective management to improve family planning</a:t>
            </a:r>
            <a:endParaRPr lang="en-IN" sz="1800" dirty="0"/>
          </a:p>
          <a:p>
            <a:pPr lvl="0"/>
            <a:r>
              <a:rPr lang="en-GB" sz="1800" dirty="0"/>
              <a:t>Understand policy processes and the WHO framework for an effective health system </a:t>
            </a:r>
          </a:p>
          <a:p>
            <a:pPr lvl="0"/>
            <a:r>
              <a:rPr lang="en-GB" sz="1800" dirty="0"/>
              <a:t>Use data to assess the state of the FP program, </a:t>
            </a:r>
            <a:r>
              <a:rPr lang="en-GB" sz="1800" dirty="0" smtClean="0"/>
              <a:t>plan</a:t>
            </a:r>
            <a:r>
              <a:rPr lang="en-GB" sz="1800" dirty="0"/>
              <a:t>, and make decisions</a:t>
            </a:r>
            <a:endParaRPr lang="en-IN" sz="1800" dirty="0"/>
          </a:p>
          <a:p>
            <a:pPr lvl="0"/>
            <a:r>
              <a:rPr lang="en-GB" sz="1800" dirty="0"/>
              <a:t>Mentor and support district and block managers: </a:t>
            </a:r>
          </a:p>
          <a:p>
            <a:pPr lvl="1"/>
            <a:r>
              <a:rPr lang="en-GB" sz="1600" dirty="0"/>
              <a:t>Use feedback effectively during field visits </a:t>
            </a:r>
          </a:p>
          <a:p>
            <a:pPr lvl="1"/>
            <a:r>
              <a:rPr lang="en-GB" sz="1600" dirty="0"/>
              <a:t>Use managerial tools </a:t>
            </a:r>
          </a:p>
          <a:p>
            <a:pPr lvl="1"/>
            <a:r>
              <a:rPr lang="en-GB" sz="1600" dirty="0"/>
              <a:t>Facilitate processes to address gaps</a:t>
            </a:r>
          </a:p>
          <a:p>
            <a:pPr lvl="1"/>
            <a:r>
              <a:rPr lang="en-GB" sz="1600" dirty="0"/>
              <a:t>Provide hand-holding support when </a:t>
            </a:r>
            <a:r>
              <a:rPr lang="en-GB" sz="1600" dirty="0" smtClean="0"/>
              <a:t>required</a:t>
            </a:r>
            <a:endParaRPr lang="en-IN" sz="1600" dirty="0"/>
          </a:p>
          <a:p>
            <a:pPr lvl="0"/>
            <a:r>
              <a:rPr lang="en-GB" sz="1800" dirty="0"/>
              <a:t>Identify capacity-strengthening needs to improve FP programming in districts and blocks</a:t>
            </a:r>
            <a:endParaRPr lang="en-IN" sz="1800" dirty="0"/>
          </a:p>
          <a:p>
            <a:endParaRPr lang="en-US" dirty="0"/>
          </a:p>
        </p:txBody>
      </p:sp>
      <p:sp>
        <p:nvSpPr>
          <p:cNvPr id="4" name="Title 3"/>
          <p:cNvSpPr>
            <a:spLocks noGrp="1"/>
          </p:cNvSpPr>
          <p:nvPr>
            <p:ph type="title"/>
          </p:nvPr>
        </p:nvSpPr>
        <p:spPr/>
        <p:txBody>
          <a:bodyPr/>
          <a:lstStyle/>
          <a:p>
            <a:r>
              <a:rPr lang="en-US" dirty="0"/>
              <a:t>By the </a:t>
            </a:r>
            <a:r>
              <a:rPr lang="en-US" dirty="0" smtClean="0"/>
              <a:t>end of the workshop, </a:t>
            </a:r>
            <a:r>
              <a:rPr lang="en-US" dirty="0"/>
              <a:t/>
            </a:r>
            <a:br>
              <a:rPr lang="en-US" dirty="0"/>
            </a:br>
            <a:r>
              <a:rPr lang="en-US" dirty="0"/>
              <a:t>participants will . . .</a:t>
            </a:r>
          </a:p>
        </p:txBody>
      </p:sp>
    </p:spTree>
    <p:extLst>
      <p:ext uri="{BB962C8B-B14F-4D97-AF65-F5344CB8AC3E}">
        <p14:creationId xmlns:p14="http://schemas.microsoft.com/office/powerpoint/2010/main" val="262914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Listen respectfully to every participant’s opinion, even if you do not agree.</a:t>
            </a:r>
            <a:endParaRPr lang="en-IN" dirty="0"/>
          </a:p>
          <a:p>
            <a:pPr lvl="0"/>
            <a:r>
              <a:rPr lang="en-GB" dirty="0"/>
              <a:t>Feel free to voice your opinion positively.</a:t>
            </a:r>
            <a:endParaRPr lang="en-IN" dirty="0"/>
          </a:p>
          <a:p>
            <a:pPr lvl="0"/>
            <a:r>
              <a:rPr lang="en-GB" dirty="0"/>
              <a:t>Be punctual.</a:t>
            </a:r>
            <a:endParaRPr lang="en-IN" dirty="0"/>
          </a:p>
          <a:p>
            <a:pPr lvl="0"/>
            <a:r>
              <a:rPr lang="en-GB" dirty="0"/>
              <a:t>Give </a:t>
            </a:r>
            <a:r>
              <a:rPr lang="en-GB" b="1" dirty="0"/>
              <a:t>all</a:t>
            </a:r>
            <a:r>
              <a:rPr lang="en-GB" dirty="0"/>
              <a:t> participants an equal opportunity to contribute.</a:t>
            </a:r>
            <a:endParaRPr lang="en-IN" dirty="0"/>
          </a:p>
          <a:p>
            <a:pPr lvl="0"/>
            <a:r>
              <a:rPr lang="en-GB" dirty="0"/>
              <a:t>Turn on ‘silent’ </a:t>
            </a:r>
            <a:r>
              <a:rPr lang="en-GB" dirty="0" smtClean="0"/>
              <a:t>mode or </a:t>
            </a:r>
            <a:r>
              <a:rPr lang="en-GB" dirty="0"/>
              <a:t>switch off mobile phones</a:t>
            </a:r>
            <a:r>
              <a:rPr lang="en-US" i="1" dirty="0"/>
              <a:t>—</a:t>
            </a:r>
            <a:r>
              <a:rPr lang="en-GB" dirty="0"/>
              <a:t>only take urgent calls and do so outside of the training room.</a:t>
            </a:r>
            <a:endParaRPr lang="en-IN" dirty="0"/>
          </a:p>
          <a:p>
            <a:pPr marL="0" indent="0">
              <a:buNone/>
            </a:pPr>
            <a:endParaRPr lang="en-US" dirty="0"/>
          </a:p>
        </p:txBody>
      </p:sp>
      <p:sp>
        <p:nvSpPr>
          <p:cNvPr id="4" name="Title 3"/>
          <p:cNvSpPr>
            <a:spLocks noGrp="1"/>
          </p:cNvSpPr>
          <p:nvPr>
            <p:ph type="title"/>
          </p:nvPr>
        </p:nvSpPr>
        <p:spPr/>
        <p:txBody>
          <a:bodyPr/>
          <a:lstStyle/>
          <a:p>
            <a:r>
              <a:rPr lang="en-GB" dirty="0" smtClean="0"/>
              <a:t>Workshop Norms</a:t>
            </a:r>
            <a:endParaRPr lang="en-US" dirty="0"/>
          </a:p>
        </p:txBody>
      </p:sp>
    </p:spTree>
    <p:extLst>
      <p:ext uri="{BB962C8B-B14F-4D97-AF65-F5344CB8AC3E}">
        <p14:creationId xmlns:p14="http://schemas.microsoft.com/office/powerpoint/2010/main" val="306786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a:t>Capacity-Strengthening Plan</a:t>
            </a:r>
          </a:p>
        </p:txBody>
      </p:sp>
      <p:graphicFrame>
        <p:nvGraphicFramePr>
          <p:cNvPr id="5" name="Content Placeholder 3"/>
          <p:cNvGraphicFramePr>
            <a:graphicFrameLocks/>
          </p:cNvGraphicFramePr>
          <p:nvPr>
            <p:extLst>
              <p:ext uri="{D42A27DB-BD31-4B8C-83A1-F6EECF244321}">
                <p14:modId xmlns:p14="http://schemas.microsoft.com/office/powerpoint/2010/main" val="1981603619"/>
              </p:ext>
            </p:extLst>
          </p:nvPr>
        </p:nvGraphicFramePr>
        <p:xfrm>
          <a:off x="1524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8"/>
          <p:cNvGraphicFramePr>
            <a:graphicFrameLocks/>
          </p:cNvGraphicFramePr>
          <p:nvPr>
            <p:extLst>
              <p:ext uri="{D42A27DB-BD31-4B8C-83A1-F6EECF244321}">
                <p14:modId xmlns:p14="http://schemas.microsoft.com/office/powerpoint/2010/main" val="4272521460"/>
              </p:ext>
            </p:extLst>
          </p:nvPr>
        </p:nvGraphicFramePr>
        <p:xfrm>
          <a:off x="4724400" y="1828800"/>
          <a:ext cx="4191000" cy="4267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5891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smtClean="0"/>
              <a:t>Capacity Development</a:t>
            </a:r>
            <a:r>
              <a:rPr lang="en-US" dirty="0"/>
              <a:t/>
            </a:r>
            <a:br>
              <a:rPr lang="en-US" dirty="0"/>
            </a:br>
            <a:r>
              <a:rPr lang="en-US" i="1" dirty="0" smtClean="0"/>
              <a:t>—</a:t>
            </a:r>
            <a:r>
              <a:rPr lang="en-US" dirty="0" smtClean="0"/>
              <a:t>Cascade Model</a:t>
            </a:r>
            <a:endParaRPr lang="en-US" dirty="0"/>
          </a:p>
        </p:txBody>
      </p:sp>
      <p:graphicFrame>
        <p:nvGraphicFramePr>
          <p:cNvPr id="5" name="Diagram 4"/>
          <p:cNvGraphicFramePr/>
          <p:nvPr>
            <p:extLst>
              <p:ext uri="{D42A27DB-BD31-4B8C-83A1-F6EECF244321}">
                <p14:modId xmlns:p14="http://schemas.microsoft.com/office/powerpoint/2010/main" val="3724218"/>
              </p:ext>
            </p:extLst>
          </p:nvPr>
        </p:nvGraphicFramePr>
        <p:xfrm>
          <a:off x="2286000" y="1184068"/>
          <a:ext cx="4724400" cy="314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228600" y="3624143"/>
            <a:ext cx="6781800" cy="369332"/>
          </a:xfrm>
          <a:prstGeom prst="rect">
            <a:avLst/>
          </a:prstGeom>
          <a:solidFill>
            <a:srgbClr val="C4882C"/>
          </a:solidFill>
        </p:spPr>
        <p:txBody>
          <a:bodyPr wrap="square" rtlCol="0">
            <a:spAutoFit/>
          </a:bodyPr>
          <a:lstStyle/>
          <a:p>
            <a:pPr algn="ctr"/>
            <a:r>
              <a:rPr lang="en-US" dirty="0" smtClean="0"/>
              <a:t>Review seminar and health caucus at the state level </a:t>
            </a:r>
            <a:endParaRPr lang="en-US" dirty="0"/>
          </a:p>
        </p:txBody>
      </p:sp>
      <p:sp>
        <p:nvSpPr>
          <p:cNvPr id="8" name="TextBox 7"/>
          <p:cNvSpPr txBox="1"/>
          <p:nvPr/>
        </p:nvSpPr>
        <p:spPr>
          <a:xfrm>
            <a:off x="228600" y="2501444"/>
            <a:ext cx="1981200" cy="523220"/>
          </a:xfrm>
          <a:prstGeom prst="rect">
            <a:avLst/>
          </a:prstGeom>
          <a:solidFill>
            <a:srgbClr val="6D7331"/>
          </a:solidFill>
        </p:spPr>
        <p:txBody>
          <a:bodyPr wrap="square" rtlCol="0">
            <a:spAutoFit/>
          </a:bodyPr>
          <a:lstStyle/>
          <a:p>
            <a:pPr algn="ctr"/>
            <a:r>
              <a:rPr lang="en-US" sz="2800" dirty="0" smtClean="0">
                <a:solidFill>
                  <a:schemeClr val="bg1"/>
                </a:solidFill>
              </a:rPr>
              <a:t>PHASE 1</a:t>
            </a:r>
            <a:endParaRPr lang="en-US" sz="2800" dirty="0">
              <a:solidFill>
                <a:schemeClr val="bg1"/>
              </a:solidFill>
            </a:endParaRPr>
          </a:p>
        </p:txBody>
      </p:sp>
      <p:sp>
        <p:nvSpPr>
          <p:cNvPr id="9" name="TextBox 8"/>
          <p:cNvSpPr txBox="1"/>
          <p:nvPr/>
        </p:nvSpPr>
        <p:spPr>
          <a:xfrm>
            <a:off x="228600" y="4582180"/>
            <a:ext cx="1901283" cy="523220"/>
          </a:xfrm>
          <a:prstGeom prst="rect">
            <a:avLst/>
          </a:prstGeom>
          <a:solidFill>
            <a:srgbClr val="6D7331"/>
          </a:solidFill>
        </p:spPr>
        <p:txBody>
          <a:bodyPr wrap="square" rtlCol="0">
            <a:spAutoFit/>
          </a:bodyPr>
          <a:lstStyle/>
          <a:p>
            <a:pPr algn="ctr"/>
            <a:r>
              <a:rPr lang="en-US" sz="2800" dirty="0" smtClean="0">
                <a:solidFill>
                  <a:schemeClr val="bg1"/>
                </a:solidFill>
              </a:rPr>
              <a:t>PHASE 2</a:t>
            </a:r>
            <a:endParaRPr lang="en-US" sz="2800" dirty="0">
              <a:solidFill>
                <a:schemeClr val="bg1"/>
              </a:solidFill>
            </a:endParaRPr>
          </a:p>
        </p:txBody>
      </p:sp>
      <p:graphicFrame>
        <p:nvGraphicFramePr>
          <p:cNvPr id="10" name="Diagram 9"/>
          <p:cNvGraphicFramePr/>
          <p:nvPr>
            <p:extLst>
              <p:ext uri="{D42A27DB-BD31-4B8C-83A1-F6EECF244321}">
                <p14:modId xmlns:p14="http://schemas.microsoft.com/office/powerpoint/2010/main" val="2716231602"/>
              </p:ext>
            </p:extLst>
          </p:nvPr>
        </p:nvGraphicFramePr>
        <p:xfrm>
          <a:off x="2286000" y="3200400"/>
          <a:ext cx="4800600" cy="3200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Right Brace 10"/>
          <p:cNvSpPr/>
          <p:nvPr/>
        </p:nvSpPr>
        <p:spPr>
          <a:xfrm>
            <a:off x="6858000" y="1676400"/>
            <a:ext cx="844446" cy="3962400"/>
          </a:xfrm>
          <a:prstGeom prst="rightBrace">
            <a:avLst/>
          </a:prstGeom>
          <a:ln w="38100">
            <a:solidFill>
              <a:srgbClr val="403D3C"/>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2" name="TextBox 11"/>
          <p:cNvSpPr txBox="1"/>
          <p:nvPr/>
        </p:nvSpPr>
        <p:spPr>
          <a:xfrm>
            <a:off x="7702446" y="2763054"/>
            <a:ext cx="1371600" cy="1754326"/>
          </a:xfrm>
          <a:prstGeom prst="rect">
            <a:avLst/>
          </a:prstGeom>
          <a:noFill/>
          <a:ln w="28575">
            <a:solidFill>
              <a:schemeClr val="accent6"/>
            </a:solidFill>
          </a:ln>
        </p:spPr>
        <p:txBody>
          <a:bodyPr wrap="square" rtlCol="0">
            <a:spAutoFit/>
          </a:bodyPr>
          <a:lstStyle/>
          <a:p>
            <a:r>
              <a:rPr lang="en-US" dirty="0" smtClean="0"/>
              <a:t>State NGO provides </a:t>
            </a:r>
            <a:r>
              <a:rPr lang="en-US" dirty="0"/>
              <a:t>o</a:t>
            </a:r>
            <a:r>
              <a:rPr lang="en-US" dirty="0" smtClean="0"/>
              <a:t>versight and technical </a:t>
            </a:r>
            <a:r>
              <a:rPr lang="en-US" dirty="0"/>
              <a:t>s</a:t>
            </a:r>
            <a:r>
              <a:rPr lang="en-US" dirty="0" smtClean="0"/>
              <a:t>upport</a:t>
            </a:r>
            <a:endParaRPr lang="en-US" dirty="0"/>
          </a:p>
        </p:txBody>
      </p:sp>
    </p:spTree>
    <p:extLst>
      <p:ext uri="{BB962C8B-B14F-4D97-AF65-F5344CB8AC3E}">
        <p14:creationId xmlns:p14="http://schemas.microsoft.com/office/powerpoint/2010/main" val="222757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The Goal</a:t>
            </a:r>
            <a:endParaRPr lang="en-US" dirty="0"/>
          </a:p>
        </p:txBody>
      </p:sp>
      <p:sp>
        <p:nvSpPr>
          <p:cNvPr id="6" name="Text Placeholder 5"/>
          <p:cNvSpPr>
            <a:spLocks noGrp="1"/>
          </p:cNvSpPr>
          <p:nvPr>
            <p:ph type="body" sz="quarter" idx="11"/>
          </p:nvPr>
        </p:nvSpPr>
        <p:spPr/>
        <p:txBody>
          <a:bodyPr/>
          <a:lstStyle/>
          <a:p>
            <a:r>
              <a:rPr lang="en-US" sz="2400" dirty="0"/>
              <a:t>Build skills to become trainers of district and block managers in health system strengthening and effective management to improve FP </a:t>
            </a:r>
            <a:r>
              <a:rPr lang="en-US" sz="2400" dirty="0" smtClean="0"/>
              <a:t>programming</a:t>
            </a:r>
            <a:r>
              <a:rPr lang="en-US" sz="2400" dirty="0"/>
              <a:t>.</a:t>
            </a:r>
            <a:endParaRPr lang="en-IN" sz="2400" dirty="0"/>
          </a:p>
          <a:p>
            <a:endParaRPr lang="en-US" dirty="0"/>
          </a:p>
        </p:txBody>
      </p:sp>
    </p:spTree>
    <p:extLst>
      <p:ext uri="{BB962C8B-B14F-4D97-AF65-F5344CB8AC3E}">
        <p14:creationId xmlns:p14="http://schemas.microsoft.com/office/powerpoint/2010/main" val="138669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lnSpc>
                <a:spcPct val="110000"/>
              </a:lnSpc>
              <a:spcBef>
                <a:spcPts val="600"/>
              </a:spcBef>
            </a:pPr>
            <a:r>
              <a:rPr lang="en-US" sz="1800" dirty="0"/>
              <a:t>Learn experiential training methods</a:t>
            </a:r>
            <a:r>
              <a:rPr lang="en-US" sz="1800" i="1" dirty="0"/>
              <a:t>—</a:t>
            </a:r>
            <a:r>
              <a:rPr lang="en-US" sz="1800" dirty="0"/>
              <a:t>design and delivery</a:t>
            </a:r>
            <a:endParaRPr lang="en-IN" sz="1800" dirty="0"/>
          </a:p>
          <a:p>
            <a:pPr lvl="0">
              <a:lnSpc>
                <a:spcPct val="110000"/>
              </a:lnSpc>
              <a:spcBef>
                <a:spcPts val="600"/>
              </a:spcBef>
            </a:pPr>
            <a:r>
              <a:rPr lang="en-US" sz="1800" dirty="0"/>
              <a:t>Practice experiential learning, create dialogue</a:t>
            </a:r>
            <a:r>
              <a:rPr lang="en-US" sz="1800" i="1" dirty="0"/>
              <a:t>—</a:t>
            </a:r>
            <a:r>
              <a:rPr lang="en-US" sz="1800" dirty="0"/>
              <a:t>give and receive feedback</a:t>
            </a:r>
            <a:endParaRPr lang="en-IN" sz="1800" dirty="0"/>
          </a:p>
          <a:p>
            <a:pPr lvl="0">
              <a:lnSpc>
                <a:spcPct val="110000"/>
              </a:lnSpc>
              <a:spcBef>
                <a:spcPts val="600"/>
              </a:spcBef>
            </a:pPr>
            <a:r>
              <a:rPr lang="en-US" sz="1800" dirty="0"/>
              <a:t>Be conversant with national and state FP policy/strategy, contraceptive methods, and the human </a:t>
            </a:r>
            <a:r>
              <a:rPr lang="en-US" sz="1800" dirty="0" smtClean="0"/>
              <a:t>rights</a:t>
            </a:r>
            <a:r>
              <a:rPr lang="en-US" sz="1800" dirty="0" smtClean="0">
                <a:latin typeface="Century Gothic"/>
              </a:rPr>
              <a:t>–</a:t>
            </a:r>
            <a:r>
              <a:rPr lang="en-US" sz="1800" dirty="0" smtClean="0"/>
              <a:t>based </a:t>
            </a:r>
            <a:r>
              <a:rPr lang="en-US" sz="1800" dirty="0"/>
              <a:t>approach</a:t>
            </a:r>
            <a:endParaRPr lang="en-IN" sz="1800" dirty="0"/>
          </a:p>
          <a:p>
            <a:pPr lvl="0">
              <a:lnSpc>
                <a:spcPct val="110000"/>
              </a:lnSpc>
              <a:spcBef>
                <a:spcPts val="600"/>
              </a:spcBef>
            </a:pPr>
            <a:r>
              <a:rPr lang="en-US" sz="1800" dirty="0"/>
              <a:t>Understand policy</a:t>
            </a:r>
            <a:r>
              <a:rPr lang="en-US" sz="1800" i="1" dirty="0"/>
              <a:t>—</a:t>
            </a:r>
            <a:r>
              <a:rPr lang="en-US" sz="1800" dirty="0"/>
              <a:t>the WHO’s framework for an effective health </a:t>
            </a:r>
            <a:r>
              <a:rPr lang="en-US" sz="1800" dirty="0" smtClean="0"/>
              <a:t>system</a:t>
            </a:r>
            <a:r>
              <a:rPr lang="en-US" sz="1800" i="1" dirty="0" smtClean="0"/>
              <a:t> </a:t>
            </a:r>
            <a:r>
              <a:rPr lang="en-US" sz="1800" dirty="0" smtClean="0"/>
              <a:t>and activities </a:t>
            </a:r>
            <a:r>
              <a:rPr lang="en-US" sz="1800" dirty="0"/>
              <a:t>that address need gaps and help change policy</a:t>
            </a:r>
            <a:endParaRPr lang="en-IN" sz="1800" dirty="0"/>
          </a:p>
          <a:p>
            <a:pPr lvl="0">
              <a:lnSpc>
                <a:spcPct val="110000"/>
              </a:lnSpc>
              <a:spcBef>
                <a:spcPts val="600"/>
              </a:spcBef>
            </a:pPr>
            <a:r>
              <a:rPr lang="en-US" sz="1800" dirty="0"/>
              <a:t>Strengthen analytical skills and ability</a:t>
            </a:r>
            <a:r>
              <a:rPr lang="en-US" sz="1800" i="1" dirty="0"/>
              <a:t>—</a:t>
            </a:r>
            <a:r>
              <a:rPr lang="en-US" sz="1800" dirty="0"/>
              <a:t>use existing data to assess the state of FP programs</a:t>
            </a:r>
            <a:r>
              <a:rPr lang="en-US" sz="1800" i="1" dirty="0"/>
              <a:t>—</a:t>
            </a:r>
            <a:r>
              <a:rPr lang="en-US" sz="1800" dirty="0"/>
              <a:t>use </a:t>
            </a:r>
            <a:r>
              <a:rPr lang="en-US" sz="1800" dirty="0" smtClean="0"/>
              <a:t>those </a:t>
            </a:r>
            <a:r>
              <a:rPr lang="en-US" sz="1800" dirty="0"/>
              <a:t>data for informed </a:t>
            </a:r>
            <a:r>
              <a:rPr lang="en-US" sz="1800" dirty="0" smtClean="0"/>
              <a:t>decision making</a:t>
            </a:r>
            <a:endParaRPr lang="en-IN" sz="1800" dirty="0"/>
          </a:p>
          <a:p>
            <a:pPr lvl="0">
              <a:lnSpc>
                <a:spcPct val="110000"/>
              </a:lnSpc>
              <a:spcBef>
                <a:spcPts val="600"/>
              </a:spcBef>
            </a:pPr>
            <a:r>
              <a:rPr lang="en-US" sz="1800" dirty="0"/>
              <a:t>Use mentoring and supportive management skills </a:t>
            </a:r>
            <a:endParaRPr lang="en-IN" sz="1800" dirty="0"/>
          </a:p>
          <a:p>
            <a:pPr>
              <a:lnSpc>
                <a:spcPct val="110000"/>
              </a:lnSpc>
              <a:spcBef>
                <a:spcPts val="600"/>
              </a:spcBef>
            </a:pPr>
            <a:r>
              <a:rPr lang="en-GB" sz="1800" dirty="0"/>
              <a:t>Identify capacity-strengthening needs to improve FP programming in districts and </a:t>
            </a:r>
            <a:r>
              <a:rPr lang="en-GB" sz="1800" dirty="0" smtClean="0"/>
              <a:t>blocks</a:t>
            </a:r>
            <a:endParaRPr lang="en-IN" sz="1800" dirty="0"/>
          </a:p>
          <a:p>
            <a:endParaRPr lang="en-US" dirty="0"/>
          </a:p>
        </p:txBody>
      </p:sp>
      <p:sp>
        <p:nvSpPr>
          <p:cNvPr id="4" name="Title 3"/>
          <p:cNvSpPr>
            <a:spLocks noGrp="1"/>
          </p:cNvSpPr>
          <p:nvPr>
            <p:ph type="title"/>
          </p:nvPr>
        </p:nvSpPr>
        <p:spPr/>
        <p:txBody>
          <a:bodyPr/>
          <a:lstStyle/>
          <a:p>
            <a:r>
              <a:rPr lang="en-GB" dirty="0"/>
              <a:t>Specific Objectives</a:t>
            </a:r>
            <a:endParaRPr lang="en-US" dirty="0"/>
          </a:p>
        </p:txBody>
      </p:sp>
    </p:spTree>
    <p:extLst>
      <p:ext uri="{BB962C8B-B14F-4D97-AF65-F5344CB8AC3E}">
        <p14:creationId xmlns:p14="http://schemas.microsoft.com/office/powerpoint/2010/main" val="1996497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spcBef>
                <a:spcPts val="0"/>
              </a:spcBef>
            </a:pPr>
            <a:r>
              <a:rPr lang="en-GB" b="1" dirty="0"/>
              <a:t>Ice-breakers and interactive activities</a:t>
            </a:r>
            <a:r>
              <a:rPr lang="en-US" i="1" dirty="0" smtClean="0"/>
              <a:t>—</a:t>
            </a:r>
            <a:r>
              <a:rPr lang="en-US" dirty="0" smtClean="0"/>
              <a:t>set </a:t>
            </a:r>
            <a:r>
              <a:rPr lang="en-GB" dirty="0"/>
              <a:t>the </a:t>
            </a:r>
            <a:r>
              <a:rPr lang="en-GB" dirty="0" smtClean="0"/>
              <a:t>tone </a:t>
            </a:r>
            <a:r>
              <a:rPr lang="en-US" dirty="0" smtClean="0"/>
              <a:t>informally</a:t>
            </a:r>
            <a:r>
              <a:rPr lang="en-GB" dirty="0" smtClean="0"/>
              <a:t>, </a:t>
            </a:r>
            <a:r>
              <a:rPr lang="en-GB" dirty="0"/>
              <a:t>energize participants, and provide a </a:t>
            </a:r>
            <a:r>
              <a:rPr lang="en-GB" dirty="0" smtClean="0"/>
              <a:t>break</a:t>
            </a:r>
            <a:endParaRPr lang="en-IN" dirty="0"/>
          </a:p>
          <a:p>
            <a:pPr lvl="0">
              <a:spcBef>
                <a:spcPts val="0"/>
              </a:spcBef>
            </a:pPr>
            <a:r>
              <a:rPr lang="en-GB" b="1" dirty="0"/>
              <a:t>Lectures</a:t>
            </a:r>
            <a:r>
              <a:rPr lang="en-US" i="1" dirty="0" smtClean="0"/>
              <a:t>—</a:t>
            </a:r>
            <a:r>
              <a:rPr lang="en-GB" dirty="0" smtClean="0"/>
              <a:t>convey </a:t>
            </a:r>
            <a:r>
              <a:rPr lang="en-GB" dirty="0"/>
              <a:t>information, theories, or </a:t>
            </a:r>
            <a:r>
              <a:rPr lang="en-GB" dirty="0" smtClean="0"/>
              <a:t>principles through formal presentations</a:t>
            </a:r>
            <a:endParaRPr lang="en-IN" dirty="0"/>
          </a:p>
          <a:p>
            <a:pPr lvl="0">
              <a:spcBef>
                <a:spcPts val="0"/>
              </a:spcBef>
            </a:pPr>
            <a:r>
              <a:rPr lang="en-GB" b="1" dirty="0"/>
              <a:t>Group discussions, large and small</a:t>
            </a:r>
            <a:r>
              <a:rPr lang="en-US" i="1" dirty="0"/>
              <a:t>—</a:t>
            </a:r>
            <a:r>
              <a:rPr lang="en-GB" dirty="0"/>
              <a:t>share experiences and ideas, and solve problems </a:t>
            </a:r>
            <a:r>
              <a:rPr lang="en-GB" dirty="0" smtClean="0"/>
              <a:t>together</a:t>
            </a:r>
            <a:endParaRPr lang="en-IN" dirty="0"/>
          </a:p>
          <a:p>
            <a:pPr lvl="0">
              <a:spcBef>
                <a:spcPts val="0"/>
              </a:spcBef>
            </a:pPr>
            <a:r>
              <a:rPr lang="en-GB" b="1" dirty="0"/>
              <a:t>Action plans</a:t>
            </a:r>
            <a:r>
              <a:rPr lang="en-US" i="1" dirty="0"/>
              <a:t>—</a:t>
            </a:r>
            <a:r>
              <a:rPr lang="en-GB" dirty="0"/>
              <a:t>create plans to apply new knowledge and </a:t>
            </a:r>
            <a:r>
              <a:rPr lang="en-GB" dirty="0" smtClean="0"/>
              <a:t>skills</a:t>
            </a:r>
            <a:endParaRPr lang="en-IN" dirty="0"/>
          </a:p>
          <a:p>
            <a:pPr lvl="0">
              <a:spcBef>
                <a:spcPts val="0"/>
              </a:spcBef>
            </a:pPr>
            <a:r>
              <a:rPr lang="en-GB" b="1" dirty="0"/>
              <a:t>Mini case studies</a:t>
            </a:r>
            <a:r>
              <a:rPr lang="en-US" i="1" dirty="0"/>
              <a:t>—</a:t>
            </a:r>
            <a:r>
              <a:rPr lang="en-GB" dirty="0"/>
              <a:t>use data and district scenarios to suggest solutions to health system </a:t>
            </a:r>
            <a:r>
              <a:rPr lang="en-GB" dirty="0" smtClean="0"/>
              <a:t>problems</a:t>
            </a:r>
            <a:endParaRPr lang="en-IN" dirty="0"/>
          </a:p>
          <a:p>
            <a:pPr lvl="0">
              <a:spcBef>
                <a:spcPts val="0"/>
              </a:spcBef>
            </a:pPr>
            <a:r>
              <a:rPr lang="en-GB" b="1" dirty="0"/>
              <a:t>Practicum</a:t>
            </a:r>
            <a:r>
              <a:rPr lang="en-US" i="1" dirty="0"/>
              <a:t>—</a:t>
            </a:r>
            <a:r>
              <a:rPr lang="en-GB" dirty="0"/>
              <a:t>practice new skills at the field </a:t>
            </a:r>
            <a:r>
              <a:rPr lang="en-GB" dirty="0" smtClean="0"/>
              <a:t>site</a:t>
            </a:r>
            <a:endParaRPr lang="en-IN" dirty="0"/>
          </a:p>
          <a:p>
            <a:pPr lvl="0">
              <a:spcBef>
                <a:spcPts val="0"/>
              </a:spcBef>
            </a:pPr>
            <a:r>
              <a:rPr lang="en-GB" b="1" dirty="0"/>
              <a:t>Peer-learning, support, and feedback</a:t>
            </a:r>
            <a:r>
              <a:rPr lang="en-US" i="1" dirty="0" smtClean="0"/>
              <a:t>—</a:t>
            </a:r>
            <a:r>
              <a:rPr lang="en-US" dirty="0" smtClean="0"/>
              <a:t>exchange of </a:t>
            </a:r>
            <a:r>
              <a:rPr lang="en-GB" dirty="0" smtClean="0"/>
              <a:t>feedback among trainees; </a:t>
            </a:r>
            <a:r>
              <a:rPr lang="en-GB" dirty="0"/>
              <a:t>strengthens skills, generates new </a:t>
            </a:r>
            <a:r>
              <a:rPr lang="en-GB" dirty="0" smtClean="0"/>
              <a:t>ideas</a:t>
            </a:r>
            <a:endParaRPr lang="en-IN" dirty="0"/>
          </a:p>
        </p:txBody>
      </p:sp>
      <p:sp>
        <p:nvSpPr>
          <p:cNvPr id="4" name="Title 3"/>
          <p:cNvSpPr>
            <a:spLocks noGrp="1"/>
          </p:cNvSpPr>
          <p:nvPr>
            <p:ph type="title"/>
          </p:nvPr>
        </p:nvSpPr>
        <p:spPr/>
        <p:txBody>
          <a:bodyPr/>
          <a:lstStyle/>
          <a:p>
            <a:r>
              <a:rPr lang="en-GB" dirty="0" smtClean="0"/>
              <a:t>Training Techniques </a:t>
            </a:r>
            <a:endParaRPr lang="en-US" dirty="0"/>
          </a:p>
        </p:txBody>
      </p:sp>
    </p:spTree>
    <p:extLst>
      <p:ext uri="{BB962C8B-B14F-4D97-AF65-F5344CB8AC3E}">
        <p14:creationId xmlns:p14="http://schemas.microsoft.com/office/powerpoint/2010/main" val="236826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6096000"/>
            <a:ext cx="3200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20"/>
          </p:nvPr>
        </p:nvSpPr>
        <p:spPr>
          <a:xfrm>
            <a:off x="879470" y="6348046"/>
            <a:ext cx="7654929" cy="334351"/>
          </a:xfrm>
        </p:spPr>
        <p:txBody>
          <a:bodyPr/>
          <a:lstStyle/>
          <a:p>
            <a:r>
              <a:rPr lang="en-US" dirty="0" smtClean="0"/>
              <a:t>Sources: Government of India, Ministry of Home Affairs. 2011. </a:t>
            </a:r>
            <a:r>
              <a:rPr lang="en-US" dirty="0"/>
              <a:t>Census of India. </a:t>
            </a:r>
            <a:r>
              <a:rPr lang="en-US" dirty="0">
                <a:hlinkClick r:id="rId2"/>
              </a:rPr>
              <a:t>http://</a:t>
            </a:r>
            <a:r>
              <a:rPr lang="en-US" dirty="0" smtClean="0">
                <a:hlinkClick r:id="rId2"/>
              </a:rPr>
              <a:t>www.censusindia.gov.in/default.aspx</a:t>
            </a:r>
            <a:r>
              <a:rPr lang="en-US" dirty="0" smtClean="0"/>
              <a:t>; National Family </a:t>
            </a:r>
            <a:r>
              <a:rPr lang="en-US" dirty="0"/>
              <a:t>Health Survey 3, 2005-06, </a:t>
            </a:r>
            <a:r>
              <a:rPr lang="en-US" dirty="0">
                <a:hlinkClick r:id="rId3"/>
              </a:rPr>
              <a:t>http://</a:t>
            </a:r>
            <a:r>
              <a:rPr lang="en-US" dirty="0" smtClean="0">
                <a:hlinkClick r:id="rId3"/>
              </a:rPr>
              <a:t>www.rchiips.org/nfhs/nfhs3.shtml</a:t>
            </a:r>
            <a:r>
              <a:rPr lang="en-US" dirty="0" smtClean="0"/>
              <a:t>; Annual </a:t>
            </a:r>
            <a:r>
              <a:rPr lang="en-US" dirty="0"/>
              <a:t>Health Survey 2010-11, http://</a:t>
            </a:r>
            <a:r>
              <a:rPr lang="en-US" dirty="0" smtClean="0"/>
              <a:t>censusindia.gov.in/2011-common/AHSurvey.html.</a:t>
            </a:r>
            <a:endParaRPr lang="en-US" dirty="0"/>
          </a:p>
        </p:txBody>
      </p:sp>
      <p:sp>
        <p:nvSpPr>
          <p:cNvPr id="10" name="Text Placeholder 9"/>
          <p:cNvSpPr>
            <a:spLocks noGrp="1"/>
          </p:cNvSpPr>
          <p:nvPr>
            <p:ph type="body" sz="quarter" idx="18"/>
          </p:nvPr>
        </p:nvSpPr>
        <p:spPr/>
        <p:txBody>
          <a:bodyPr/>
          <a:lstStyle/>
          <a:p>
            <a:pPr>
              <a:spcBef>
                <a:spcPts val="600"/>
              </a:spcBef>
              <a:defRPr/>
            </a:pPr>
            <a:r>
              <a:rPr lang="en-US" dirty="0"/>
              <a:t>State-led series of initiatives rejuvenate the family </a:t>
            </a:r>
            <a:r>
              <a:rPr lang="en-US" dirty="0" smtClean="0"/>
              <a:t>planning (FP) </a:t>
            </a:r>
            <a:r>
              <a:rPr lang="en-GB" dirty="0" smtClean="0"/>
              <a:t>programme</a:t>
            </a:r>
            <a:r>
              <a:rPr lang="en-US" dirty="0" smtClean="0"/>
              <a:t> </a:t>
            </a:r>
            <a:endParaRPr lang="en-US" dirty="0"/>
          </a:p>
          <a:p>
            <a:pPr>
              <a:spcBef>
                <a:spcPts val="600"/>
              </a:spcBef>
              <a:defRPr/>
            </a:pPr>
            <a:r>
              <a:rPr lang="en-US" dirty="0"/>
              <a:t>2009</a:t>
            </a:r>
            <a:r>
              <a:rPr lang="en-US" i="1" dirty="0"/>
              <a:t>—</a:t>
            </a:r>
            <a:r>
              <a:rPr lang="en-US" dirty="0"/>
              <a:t>FP task force formed</a:t>
            </a:r>
          </a:p>
          <a:p>
            <a:pPr>
              <a:spcBef>
                <a:spcPts val="600"/>
              </a:spcBef>
              <a:defRPr/>
            </a:pPr>
            <a:r>
              <a:rPr lang="en-US" dirty="0"/>
              <a:t>2010</a:t>
            </a:r>
            <a:r>
              <a:rPr lang="en-US" i="1" dirty="0"/>
              <a:t>—</a:t>
            </a:r>
            <a:r>
              <a:rPr lang="en-US" dirty="0"/>
              <a:t>Family Planning Strategy</a:t>
            </a:r>
          </a:p>
          <a:p>
            <a:pPr>
              <a:spcBef>
                <a:spcPts val="600"/>
              </a:spcBef>
              <a:defRPr/>
            </a:pPr>
            <a:r>
              <a:rPr lang="en-US" dirty="0"/>
              <a:t>2011</a:t>
            </a:r>
            <a:r>
              <a:rPr lang="en-US" i="1" dirty="0"/>
              <a:t>—</a:t>
            </a:r>
            <a:r>
              <a:rPr lang="en-US" dirty="0"/>
              <a:t>State FP </a:t>
            </a:r>
            <a:r>
              <a:rPr lang="en-US" dirty="0">
                <a:solidFill>
                  <a:schemeClr val="tx1">
                    <a:lumMod val="95000"/>
                    <a:lumOff val="5000"/>
                  </a:schemeClr>
                </a:solidFill>
              </a:rPr>
              <a:t>c</a:t>
            </a:r>
            <a:r>
              <a:rPr lang="en-US" dirty="0"/>
              <a:t>ell for intensified, strategic</a:t>
            </a:r>
            <a:r>
              <a:rPr lang="en-US" dirty="0">
                <a:solidFill>
                  <a:srgbClr val="FF0000"/>
                </a:solidFill>
              </a:rPr>
              <a:t> </a:t>
            </a:r>
            <a:r>
              <a:rPr lang="en-US" dirty="0"/>
              <a:t>efforts</a:t>
            </a:r>
          </a:p>
          <a:p>
            <a:pPr>
              <a:spcBef>
                <a:spcPts val="600"/>
              </a:spcBef>
              <a:defRPr/>
            </a:pPr>
            <a:r>
              <a:rPr lang="en-US" dirty="0" smtClean="0"/>
              <a:t>2012</a:t>
            </a:r>
            <a:r>
              <a:rPr lang="en-IN" dirty="0">
                <a:latin typeface="Century Gothic"/>
              </a:rPr>
              <a:t>–</a:t>
            </a:r>
            <a:r>
              <a:rPr lang="en-US" dirty="0" smtClean="0"/>
              <a:t>2013</a:t>
            </a:r>
            <a:r>
              <a:rPr lang="en-US" i="1" dirty="0" smtClean="0"/>
              <a:t>—</a:t>
            </a:r>
            <a:r>
              <a:rPr lang="en-US" dirty="0" smtClean="0"/>
              <a:t>Strengthen </a:t>
            </a:r>
            <a:r>
              <a:rPr lang="en-US" dirty="0"/>
              <a:t>capacities for a robust implementation of the FP </a:t>
            </a:r>
            <a:r>
              <a:rPr lang="en-US" dirty="0" smtClean="0"/>
              <a:t>strategy</a:t>
            </a:r>
            <a:endParaRPr lang="en-US" dirty="0"/>
          </a:p>
        </p:txBody>
      </p:sp>
      <p:sp>
        <p:nvSpPr>
          <p:cNvPr id="6" name="Title 5"/>
          <p:cNvSpPr>
            <a:spLocks noGrp="1"/>
          </p:cNvSpPr>
          <p:nvPr>
            <p:ph type="title"/>
          </p:nvPr>
        </p:nvSpPr>
        <p:spPr/>
        <p:txBody>
          <a:bodyPr/>
          <a:lstStyle/>
          <a:p>
            <a:r>
              <a:rPr lang="en-US" dirty="0"/>
              <a:t>Background</a:t>
            </a:r>
          </a:p>
        </p:txBody>
      </p:sp>
      <p:sp>
        <p:nvSpPr>
          <p:cNvPr id="12" name="Text Placeholder 11"/>
          <p:cNvSpPr>
            <a:spLocks noGrp="1"/>
          </p:cNvSpPr>
          <p:nvPr>
            <p:ph type="body" sz="quarter" idx="21"/>
          </p:nvPr>
        </p:nvSpPr>
        <p:spPr>
          <a:xfrm>
            <a:off x="4724400" y="1676400"/>
            <a:ext cx="3810000" cy="4389120"/>
          </a:xfrm>
        </p:spPr>
        <p:txBody>
          <a:bodyPr/>
          <a:lstStyle/>
          <a:p>
            <a:pPr>
              <a:spcBef>
                <a:spcPts val="600"/>
              </a:spcBef>
            </a:pPr>
            <a:r>
              <a:rPr lang="en-IN" dirty="0"/>
              <a:t>Jharkhand population, 33 million (Census of India, 2011</a:t>
            </a:r>
            <a:r>
              <a:rPr lang="en-IN" dirty="0" smtClean="0"/>
              <a:t>)</a:t>
            </a:r>
            <a:endParaRPr lang="en-IN" dirty="0"/>
          </a:p>
          <a:p>
            <a:pPr>
              <a:spcBef>
                <a:spcPts val="600"/>
              </a:spcBef>
            </a:pPr>
            <a:r>
              <a:rPr lang="en-IN" dirty="0"/>
              <a:t>National Family Health Survey-3, </a:t>
            </a:r>
            <a:r>
              <a:rPr lang="en-IN" dirty="0" smtClean="0"/>
              <a:t>2005</a:t>
            </a:r>
            <a:r>
              <a:rPr lang="en-IN" dirty="0" smtClean="0">
                <a:latin typeface="Century Gothic"/>
              </a:rPr>
              <a:t>–</a:t>
            </a:r>
            <a:r>
              <a:rPr lang="en-IN" dirty="0" smtClean="0"/>
              <a:t>06</a:t>
            </a:r>
            <a:r>
              <a:rPr lang="en-IN" dirty="0"/>
              <a:t>; Annual Health Survey, </a:t>
            </a:r>
            <a:r>
              <a:rPr lang="en-IN" dirty="0" smtClean="0"/>
              <a:t>2010</a:t>
            </a:r>
            <a:r>
              <a:rPr lang="en-IN" dirty="0" smtClean="0">
                <a:latin typeface="Century Gothic"/>
              </a:rPr>
              <a:t>–</a:t>
            </a:r>
            <a:r>
              <a:rPr lang="en-IN" dirty="0" smtClean="0"/>
              <a:t>11</a:t>
            </a:r>
            <a:endParaRPr lang="en-IN" dirty="0"/>
          </a:p>
          <a:p>
            <a:pPr lvl="1">
              <a:spcBef>
                <a:spcPts val="0"/>
              </a:spcBef>
            </a:pPr>
            <a:r>
              <a:rPr lang="en-IN" sz="1600" dirty="0">
                <a:solidFill>
                  <a:srgbClr val="8B1524"/>
                </a:solidFill>
              </a:rPr>
              <a:t>high maternal mortality ratio (278) and infant mortality rate (41)</a:t>
            </a:r>
          </a:p>
          <a:p>
            <a:pPr lvl="1">
              <a:spcBef>
                <a:spcPts val="0"/>
              </a:spcBef>
            </a:pPr>
            <a:r>
              <a:rPr lang="en-IN" sz="1600" dirty="0">
                <a:solidFill>
                  <a:srgbClr val="8B1524"/>
                </a:solidFill>
              </a:rPr>
              <a:t>desired fertility rate is </a:t>
            </a:r>
            <a:r>
              <a:rPr lang="en-IN" sz="1600" dirty="0" smtClean="0">
                <a:solidFill>
                  <a:srgbClr val="8B1524"/>
                </a:solidFill>
              </a:rPr>
              <a:t>2.1 </a:t>
            </a:r>
            <a:endParaRPr lang="en-IN" sz="1600" dirty="0">
              <a:solidFill>
                <a:srgbClr val="8B1524"/>
              </a:solidFill>
            </a:endParaRPr>
          </a:p>
          <a:p>
            <a:pPr lvl="1">
              <a:spcBef>
                <a:spcPts val="0"/>
              </a:spcBef>
            </a:pPr>
            <a:r>
              <a:rPr lang="en-IN" sz="1600" dirty="0">
                <a:solidFill>
                  <a:srgbClr val="8B1524"/>
                </a:solidFill>
              </a:rPr>
              <a:t>modern contraceptive use is </a:t>
            </a:r>
            <a:r>
              <a:rPr lang="en-IN" sz="1600" dirty="0" smtClean="0">
                <a:solidFill>
                  <a:srgbClr val="8B1524"/>
                </a:solidFill>
              </a:rPr>
              <a:t/>
            </a:r>
            <a:br>
              <a:rPr lang="en-IN" sz="1600" dirty="0" smtClean="0">
                <a:solidFill>
                  <a:srgbClr val="8B1524"/>
                </a:solidFill>
              </a:rPr>
            </a:br>
            <a:r>
              <a:rPr lang="en-IN" sz="1600" dirty="0" smtClean="0">
                <a:solidFill>
                  <a:srgbClr val="8B1524"/>
                </a:solidFill>
              </a:rPr>
              <a:t>low</a:t>
            </a:r>
            <a:r>
              <a:rPr lang="en-US" sz="1600" i="1" dirty="0" smtClean="0">
                <a:solidFill>
                  <a:srgbClr val="8B1524"/>
                </a:solidFill>
              </a:rPr>
              <a:t> </a:t>
            </a:r>
            <a:r>
              <a:rPr lang="en-US" sz="1600" dirty="0" smtClean="0">
                <a:solidFill>
                  <a:srgbClr val="8B1524"/>
                </a:solidFill>
              </a:rPr>
              <a:t>(</a:t>
            </a:r>
            <a:r>
              <a:rPr lang="en-IN" sz="1600" dirty="0" smtClean="0">
                <a:solidFill>
                  <a:srgbClr val="8B1524"/>
                </a:solidFill>
              </a:rPr>
              <a:t>38%)</a:t>
            </a:r>
            <a:endParaRPr lang="en-IN" sz="1600" dirty="0">
              <a:solidFill>
                <a:srgbClr val="8B1524"/>
              </a:solidFill>
            </a:endParaRPr>
          </a:p>
          <a:p>
            <a:pPr lvl="1">
              <a:spcBef>
                <a:spcPts val="0"/>
              </a:spcBef>
            </a:pPr>
            <a:r>
              <a:rPr lang="en-IN" sz="1600" dirty="0">
                <a:solidFill>
                  <a:srgbClr val="8B1524"/>
                </a:solidFill>
              </a:rPr>
              <a:t>mean age at </a:t>
            </a:r>
            <a:r>
              <a:rPr lang="en-IN" sz="1600" dirty="0" smtClean="0">
                <a:solidFill>
                  <a:srgbClr val="8B1524"/>
                </a:solidFill>
              </a:rPr>
              <a:t>marriage 16 </a:t>
            </a:r>
            <a:r>
              <a:rPr lang="en-IN" sz="1600" dirty="0">
                <a:solidFill>
                  <a:srgbClr val="8B1524"/>
                </a:solidFill>
              </a:rPr>
              <a:t>years</a:t>
            </a:r>
          </a:p>
          <a:p>
            <a:pPr lvl="1">
              <a:spcBef>
                <a:spcPts val="0"/>
              </a:spcBef>
            </a:pPr>
            <a:r>
              <a:rPr lang="en-IN" sz="1600" dirty="0">
                <a:solidFill>
                  <a:srgbClr val="8B1524"/>
                </a:solidFill>
              </a:rPr>
              <a:t>high (31%) unmet need for contraception </a:t>
            </a:r>
          </a:p>
          <a:p>
            <a:pPr marL="0" indent="0">
              <a:buNone/>
            </a:pPr>
            <a:endParaRPr lang="en-US" dirty="0"/>
          </a:p>
        </p:txBody>
      </p:sp>
    </p:spTree>
    <p:extLst>
      <p:ext uri="{BB962C8B-B14F-4D97-AF65-F5344CB8AC3E}">
        <p14:creationId xmlns:p14="http://schemas.microsoft.com/office/powerpoint/2010/main" val="338107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dirty="0"/>
          </a:p>
        </p:txBody>
      </p:sp>
      <p:sp>
        <p:nvSpPr>
          <p:cNvPr id="36" name="Title 35"/>
          <p:cNvSpPr>
            <a:spLocks noGrp="1"/>
          </p:cNvSpPr>
          <p:nvPr>
            <p:ph type="title"/>
          </p:nvPr>
        </p:nvSpPr>
        <p:spPr/>
        <p:txBody>
          <a:bodyPr/>
          <a:lstStyle/>
          <a:p>
            <a:r>
              <a:rPr lang="en-US" dirty="0" smtClean="0"/>
              <a:t>Policy Process</a:t>
            </a:r>
            <a:endParaRPr lang="en-US" dirty="0"/>
          </a:p>
        </p:txBody>
      </p:sp>
      <p:grpSp>
        <p:nvGrpSpPr>
          <p:cNvPr id="3" name="Group 2"/>
          <p:cNvGrpSpPr/>
          <p:nvPr/>
        </p:nvGrpSpPr>
        <p:grpSpPr>
          <a:xfrm>
            <a:off x="1295400" y="2209800"/>
            <a:ext cx="1828800" cy="3200400"/>
            <a:chOff x="1295400" y="2209800"/>
            <a:chExt cx="1828800" cy="3200400"/>
          </a:xfrm>
        </p:grpSpPr>
        <p:sp>
          <p:nvSpPr>
            <p:cNvPr id="18" name="Right Arrow 17"/>
            <p:cNvSpPr/>
            <p:nvPr/>
          </p:nvSpPr>
          <p:spPr>
            <a:xfrm>
              <a:off x="1295400" y="43434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Capacity Strengthening</a:t>
              </a:r>
              <a:endParaRPr lang="en-GB" sz="1400" dirty="0"/>
            </a:p>
          </p:txBody>
        </p:sp>
        <p:sp>
          <p:nvSpPr>
            <p:cNvPr id="19" name="Right Arrow 18"/>
            <p:cNvSpPr/>
            <p:nvPr/>
          </p:nvSpPr>
          <p:spPr>
            <a:xfrm>
              <a:off x="1295400" y="22098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bg1"/>
                  </a:solidFill>
                </a:rPr>
                <a:t>Mentoring Support</a:t>
              </a:r>
              <a:endParaRPr lang="en-GB" sz="1400" dirty="0">
                <a:solidFill>
                  <a:schemeClr val="bg1"/>
                </a:solidFill>
              </a:endParaRPr>
            </a:p>
          </p:txBody>
        </p:sp>
        <p:sp>
          <p:nvSpPr>
            <p:cNvPr id="20" name="Right Arrow 19"/>
            <p:cNvSpPr/>
            <p:nvPr/>
          </p:nvSpPr>
          <p:spPr>
            <a:xfrm>
              <a:off x="1295400" y="3276600"/>
              <a:ext cx="1828800" cy="1066800"/>
            </a:xfrm>
            <a:prstGeom prst="rightArrow">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Monitoring and Supervision</a:t>
              </a:r>
              <a:endParaRPr lang="en-GB" sz="1400" dirty="0"/>
            </a:p>
          </p:txBody>
        </p:sp>
      </p:grpSp>
      <p:graphicFrame>
        <p:nvGraphicFramePr>
          <p:cNvPr id="2" name="Diagram 1"/>
          <p:cNvGraphicFramePr/>
          <p:nvPr>
            <p:extLst>
              <p:ext uri="{D42A27DB-BD31-4B8C-83A1-F6EECF244321}">
                <p14:modId xmlns:p14="http://schemas.microsoft.com/office/powerpoint/2010/main" val="1516882463"/>
              </p:ext>
            </p:extLst>
          </p:nvPr>
        </p:nvGraphicFramePr>
        <p:xfrm>
          <a:off x="2895600" y="17526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5" name="Title 4"/>
          <p:cNvSpPr>
            <a:spLocks noGrp="1"/>
          </p:cNvSpPr>
          <p:nvPr>
            <p:ph type="title"/>
          </p:nvPr>
        </p:nvSpPr>
        <p:spPr/>
        <p:txBody>
          <a:bodyPr/>
          <a:lstStyle/>
          <a:p>
            <a:r>
              <a:rPr lang="en-US" sz="4000" dirty="0"/>
              <a:t>Health </a:t>
            </a:r>
            <a:r>
              <a:rPr lang="en-US" sz="4000" dirty="0" smtClean="0"/>
              <a:t>Policy Project </a:t>
            </a:r>
            <a:r>
              <a:rPr lang="en-US" sz="4000" dirty="0"/>
              <a:t>(HPP)</a:t>
            </a:r>
            <a:r>
              <a:rPr lang="en-US" sz="4000" i="1" dirty="0"/>
              <a:t>—</a:t>
            </a:r>
            <a:r>
              <a:rPr lang="en-US" sz="4000" dirty="0"/>
              <a:t> Framework for Jharkhand</a:t>
            </a:r>
            <a:endParaRPr lang="en-US" dirty="0"/>
          </a:p>
        </p:txBody>
      </p:sp>
      <p:graphicFrame>
        <p:nvGraphicFramePr>
          <p:cNvPr id="8" name="Content Placeholder 7"/>
          <p:cNvGraphicFramePr>
            <a:graphicFrameLocks/>
          </p:cNvGraphicFramePr>
          <p:nvPr>
            <p:extLst>
              <p:ext uri="{D42A27DB-BD31-4B8C-83A1-F6EECF244321}">
                <p14:modId xmlns:p14="http://schemas.microsoft.com/office/powerpoint/2010/main" val="4025484358"/>
              </p:ext>
            </p:extLst>
          </p:nvPr>
        </p:nvGraphicFramePr>
        <p:xfrm>
          <a:off x="457200" y="1600200"/>
          <a:ext cx="8210627" cy="4343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714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GB" dirty="0"/>
              <a:t>HPP’s Capacity-Building Approach</a:t>
            </a:r>
            <a:endParaRPr lang="en-US" dirty="0"/>
          </a:p>
        </p:txBody>
      </p:sp>
      <p:graphicFrame>
        <p:nvGraphicFramePr>
          <p:cNvPr id="5" name="Diagram 4"/>
          <p:cNvGraphicFramePr/>
          <p:nvPr>
            <p:extLst>
              <p:ext uri="{D42A27DB-BD31-4B8C-83A1-F6EECF244321}">
                <p14:modId xmlns:p14="http://schemas.microsoft.com/office/powerpoint/2010/main" val="2487835904"/>
              </p:ext>
            </p:extLst>
          </p:nvPr>
        </p:nvGraphicFramePr>
        <p:xfrm>
          <a:off x="304800" y="685800"/>
          <a:ext cx="86106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oup 6"/>
          <p:cNvGrpSpPr/>
          <p:nvPr/>
        </p:nvGrpSpPr>
        <p:grpSpPr>
          <a:xfrm>
            <a:off x="2057400" y="3113048"/>
            <a:ext cx="5257800" cy="3059152"/>
            <a:chOff x="2057400" y="3417848"/>
            <a:chExt cx="5257800" cy="3059152"/>
          </a:xfrm>
        </p:grpSpPr>
        <p:cxnSp>
          <p:nvCxnSpPr>
            <p:cNvPr id="8" name="Straight Arrow Connector 7"/>
            <p:cNvCxnSpPr/>
            <p:nvPr/>
          </p:nvCxnSpPr>
          <p:spPr>
            <a:xfrm>
              <a:off x="2057400" y="4876800"/>
              <a:ext cx="914400" cy="571500"/>
            </a:xfrm>
            <a:prstGeom prst="straightConnector1">
              <a:avLst/>
            </a:prstGeom>
            <a:ln w="82550">
              <a:solidFill>
                <a:srgbClr val="403D3C"/>
              </a:solidFill>
              <a:tailEnd type="triangle"/>
            </a:ln>
            <a:effectLst/>
          </p:spPr>
          <p:style>
            <a:lnRef idx="2">
              <a:schemeClr val="accent1"/>
            </a:lnRef>
            <a:fillRef idx="0">
              <a:schemeClr val="accent1"/>
            </a:fillRef>
            <a:effectRef idx="1">
              <a:schemeClr val="accent1"/>
            </a:effectRef>
            <a:fontRef idx="minor">
              <a:schemeClr val="tx1"/>
            </a:fontRef>
          </p:style>
        </p:cxnSp>
        <p:sp>
          <p:nvSpPr>
            <p:cNvPr id="9" name="Oval 8"/>
            <p:cNvSpPr/>
            <p:nvPr/>
          </p:nvSpPr>
          <p:spPr>
            <a:xfrm>
              <a:off x="2971800" y="4572000"/>
              <a:ext cx="3429000" cy="19050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State: </a:t>
              </a:r>
              <a:r>
                <a:rPr lang="en-US" dirty="0" smtClean="0"/>
                <a:t>FP cell</a:t>
              </a:r>
            </a:p>
            <a:p>
              <a:pPr algn="ctr"/>
              <a:r>
                <a:rPr lang="en-US" b="1" dirty="0" smtClean="0"/>
                <a:t>Districts:</a:t>
              </a:r>
            </a:p>
            <a:p>
              <a:pPr algn="ctr"/>
              <a:r>
                <a:rPr lang="en-US" dirty="0" smtClean="0"/>
                <a:t>Simdega, Giridih, and W. Singhbhum</a:t>
              </a:r>
              <a:endParaRPr lang="en-GB" dirty="0"/>
            </a:p>
          </p:txBody>
        </p:sp>
        <p:cxnSp>
          <p:nvCxnSpPr>
            <p:cNvPr id="10" name="Straight Arrow Connector 9"/>
            <p:cNvCxnSpPr/>
            <p:nvPr/>
          </p:nvCxnSpPr>
          <p:spPr>
            <a:xfrm flipH="1">
              <a:off x="5181600" y="3455948"/>
              <a:ext cx="304800" cy="990600"/>
            </a:xfrm>
            <a:prstGeom prst="straightConnector1">
              <a:avLst/>
            </a:prstGeom>
            <a:ln w="76200">
              <a:solidFill>
                <a:srgbClr val="403D3C"/>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3581400" y="3417848"/>
              <a:ext cx="399584" cy="1066800"/>
            </a:xfrm>
            <a:prstGeom prst="straightConnector1">
              <a:avLst/>
            </a:prstGeom>
            <a:ln w="82550">
              <a:solidFill>
                <a:srgbClr val="403D3C"/>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6400800" y="4724400"/>
              <a:ext cx="914400" cy="571500"/>
            </a:xfrm>
            <a:prstGeom prst="straightConnector1">
              <a:avLst/>
            </a:prstGeom>
            <a:ln w="82550">
              <a:solidFill>
                <a:srgbClr val="403D3C"/>
              </a:solidFill>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2713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68836B39-4F63-481C-8714-9A45C9F8736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DC0E17B9-3389-44D8-82BC-D524481897E4}"/>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47B73960-48E7-4976-9BB7-0258FB88C1D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DB2A0283-D3E7-43B9-B494-0467C05EBF6A}"/>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7"/>
          </p:nvPr>
        </p:nvSpPr>
        <p:spPr/>
        <p:txBody>
          <a:bodyPr/>
          <a:lstStyle/>
          <a:p>
            <a:endParaRPr lang="en-US" dirty="0"/>
          </a:p>
        </p:txBody>
      </p:sp>
      <p:sp>
        <p:nvSpPr>
          <p:cNvPr id="4" name="Title 3"/>
          <p:cNvSpPr>
            <a:spLocks noGrp="1"/>
          </p:cNvSpPr>
          <p:nvPr>
            <p:ph type="title"/>
          </p:nvPr>
        </p:nvSpPr>
        <p:spPr>
          <a:xfrm>
            <a:off x="838200" y="411480"/>
            <a:ext cx="7620000" cy="960119"/>
          </a:xfrm>
        </p:spPr>
        <p:txBody>
          <a:bodyPr/>
          <a:lstStyle/>
          <a:p>
            <a:r>
              <a:rPr lang="en-US" dirty="0" smtClean="0"/>
              <a:t>Training —Cascade Model</a:t>
            </a:r>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2749953401"/>
              </p:ext>
            </p:extLst>
          </p:nvPr>
        </p:nvGraphicFramePr>
        <p:xfrm>
          <a:off x="1219200" y="1600200"/>
          <a:ext cx="58674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4241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pPr marL="0" indent="0">
              <a:buNone/>
            </a:pPr>
            <a:endParaRPr lang="en-US" dirty="0"/>
          </a:p>
        </p:txBody>
      </p:sp>
      <p:sp>
        <p:nvSpPr>
          <p:cNvPr id="11" name="Text Placeholder 10"/>
          <p:cNvSpPr>
            <a:spLocks noGrp="1"/>
          </p:cNvSpPr>
          <p:nvPr>
            <p:ph type="body" sz="quarter" idx="18"/>
          </p:nvPr>
        </p:nvSpPr>
        <p:spPr/>
        <p:txBody>
          <a:bodyPr/>
          <a:lstStyle/>
          <a:p>
            <a:r>
              <a:rPr lang="en-US" sz="1800" dirty="0" smtClean="0"/>
              <a:t>Curriculum</a:t>
            </a:r>
            <a:r>
              <a:rPr lang="en-US" sz="1800" i="1" dirty="0" smtClean="0"/>
              <a:t>—</a:t>
            </a:r>
            <a:r>
              <a:rPr lang="en-US" sz="1800" dirty="0" smtClean="0"/>
              <a:t>Training Manual</a:t>
            </a:r>
            <a:endParaRPr lang="en-US" sz="1800" dirty="0"/>
          </a:p>
          <a:p>
            <a:r>
              <a:rPr lang="en-US" sz="1800" dirty="0"/>
              <a:t>PowerPoint presentations</a:t>
            </a:r>
          </a:p>
          <a:p>
            <a:r>
              <a:rPr lang="en-US" sz="1800" dirty="0" smtClean="0"/>
              <a:t>District and Block Manager’s Manual</a:t>
            </a:r>
            <a:endParaRPr lang="en-US" sz="1800" dirty="0"/>
          </a:p>
          <a:p>
            <a:r>
              <a:rPr lang="en-US" sz="1800" dirty="0"/>
              <a:t>Manager’s </a:t>
            </a:r>
            <a:r>
              <a:rPr lang="en-US" sz="1800" dirty="0" smtClean="0"/>
              <a:t>Tool</a:t>
            </a:r>
            <a:endParaRPr lang="en-US" sz="1800" dirty="0"/>
          </a:p>
          <a:p>
            <a:pPr lvl="1"/>
            <a:r>
              <a:rPr lang="en-US" sz="1600" dirty="0"/>
              <a:t>Simple Excel-based format </a:t>
            </a:r>
          </a:p>
          <a:p>
            <a:pPr lvl="1"/>
            <a:r>
              <a:rPr lang="en-US" sz="1600" dirty="0"/>
              <a:t>Supervision checklist </a:t>
            </a:r>
          </a:p>
          <a:p>
            <a:pPr lvl="1"/>
            <a:r>
              <a:rPr lang="en-US" sz="1600" dirty="0"/>
              <a:t>Conforms to IPHS standards</a:t>
            </a:r>
          </a:p>
          <a:p>
            <a:pPr lvl="1"/>
            <a:r>
              <a:rPr lang="en-US" sz="1600" dirty="0"/>
              <a:t>Strengths and gaps discussed</a:t>
            </a:r>
          </a:p>
          <a:p>
            <a:pPr lvl="1"/>
            <a:r>
              <a:rPr lang="en-US" sz="1600" dirty="0"/>
              <a:t>Solutions-oriented supervision</a:t>
            </a:r>
          </a:p>
          <a:p>
            <a:pPr lvl="1"/>
            <a:r>
              <a:rPr lang="en-US" sz="1600" dirty="0"/>
              <a:t>Field report management efforts</a:t>
            </a:r>
          </a:p>
          <a:p>
            <a:r>
              <a:rPr lang="en-US" sz="1800" dirty="0"/>
              <a:t>Templates for analysis and planning</a:t>
            </a:r>
          </a:p>
          <a:p>
            <a:pPr marL="0" indent="0">
              <a:buNone/>
            </a:pPr>
            <a:endParaRPr lang="en-US" dirty="0"/>
          </a:p>
        </p:txBody>
      </p:sp>
      <p:sp>
        <p:nvSpPr>
          <p:cNvPr id="5" name="Title 4"/>
          <p:cNvSpPr>
            <a:spLocks noGrp="1"/>
          </p:cNvSpPr>
          <p:nvPr>
            <p:ph type="title"/>
          </p:nvPr>
        </p:nvSpPr>
        <p:spPr/>
        <p:txBody>
          <a:bodyPr/>
          <a:lstStyle/>
          <a:p>
            <a:r>
              <a:rPr lang="en-US" sz="3200" dirty="0"/>
              <a:t>Tool </a:t>
            </a:r>
            <a:r>
              <a:rPr lang="en-US" sz="3200" dirty="0" smtClean="0"/>
              <a:t>Kit </a:t>
            </a:r>
            <a:r>
              <a:rPr lang="en-US" sz="3200" dirty="0"/>
              <a:t>for Health </a:t>
            </a:r>
            <a:r>
              <a:rPr lang="en-US" sz="3200" dirty="0" smtClean="0"/>
              <a:t>System Strengthening under </a:t>
            </a:r>
            <a:r>
              <a:rPr lang="en-US" sz="3200" dirty="0"/>
              <a:t>HPP</a:t>
            </a:r>
          </a:p>
        </p:txBody>
      </p:sp>
    </p:spTree>
    <p:extLst>
      <p:ext uri="{BB962C8B-B14F-4D97-AF65-F5344CB8AC3E}">
        <p14:creationId xmlns:p14="http://schemas.microsoft.com/office/powerpoint/2010/main" val="146207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endParaRPr lang="en-US" dirty="0"/>
          </a:p>
        </p:txBody>
      </p:sp>
      <p:sp>
        <p:nvSpPr>
          <p:cNvPr id="9" name="Text Placeholder 8"/>
          <p:cNvSpPr>
            <a:spLocks noGrp="1"/>
          </p:cNvSpPr>
          <p:nvPr>
            <p:ph type="body" sz="quarter" idx="18"/>
          </p:nvPr>
        </p:nvSpPr>
        <p:spPr/>
        <p:txBody>
          <a:bodyPr/>
          <a:lstStyle/>
          <a:p>
            <a:r>
              <a:rPr lang="en-US" dirty="0"/>
              <a:t>Support family planning in Jharkhand</a:t>
            </a:r>
          </a:p>
          <a:p>
            <a:r>
              <a:rPr lang="en-US" dirty="0"/>
              <a:t>Improve data management through new tools and improved systems</a:t>
            </a:r>
          </a:p>
          <a:p>
            <a:r>
              <a:rPr lang="en-US" dirty="0"/>
              <a:t>Increase opportunity for monitoring and mentoring districts</a:t>
            </a:r>
          </a:p>
          <a:p>
            <a:r>
              <a:rPr lang="en-US" dirty="0"/>
              <a:t>Show results to mission director, NRHM, </a:t>
            </a:r>
            <a:r>
              <a:rPr lang="en-US" dirty="0" smtClean="0"/>
              <a:t>and </a:t>
            </a:r>
            <a:r>
              <a:rPr lang="en-US" dirty="0"/>
              <a:t>improve system  functioning</a:t>
            </a:r>
          </a:p>
          <a:p>
            <a:r>
              <a:rPr lang="en-US" dirty="0"/>
              <a:t>Key resource for FP data analysis and program strengthening</a:t>
            </a:r>
          </a:p>
          <a:p>
            <a:pPr marL="0" indent="0">
              <a:buNone/>
            </a:pPr>
            <a:endParaRPr lang="en-US" dirty="0"/>
          </a:p>
        </p:txBody>
      </p:sp>
      <p:sp>
        <p:nvSpPr>
          <p:cNvPr id="7" name="Title 6"/>
          <p:cNvSpPr>
            <a:spLocks noGrp="1"/>
          </p:cNvSpPr>
          <p:nvPr>
            <p:ph type="title"/>
          </p:nvPr>
        </p:nvSpPr>
        <p:spPr/>
        <p:txBody>
          <a:bodyPr/>
          <a:lstStyle/>
          <a:p>
            <a:r>
              <a:rPr lang="en-US" dirty="0"/>
              <a:t>Join the State Resource Group?</a:t>
            </a:r>
          </a:p>
        </p:txBody>
      </p:sp>
    </p:spTree>
    <p:extLst>
      <p:ext uri="{BB962C8B-B14F-4D97-AF65-F5344CB8AC3E}">
        <p14:creationId xmlns:p14="http://schemas.microsoft.com/office/powerpoint/2010/main" val="128264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US" dirty="0"/>
              <a:t>Train district and block officials </a:t>
            </a:r>
          </a:p>
          <a:p>
            <a:r>
              <a:rPr lang="en-US" dirty="0"/>
              <a:t>Provide mentoring support </a:t>
            </a:r>
            <a:r>
              <a:rPr lang="en-US" dirty="0" smtClean="0"/>
              <a:t>to </a:t>
            </a:r>
            <a:r>
              <a:rPr lang="en-US" dirty="0"/>
              <a:t>district and </a:t>
            </a:r>
            <a:r>
              <a:rPr lang="en-US" dirty="0" smtClean="0"/>
              <a:t>block </a:t>
            </a:r>
            <a:r>
              <a:rPr lang="en-US" dirty="0"/>
              <a:t>teams after training for implementation and field application  </a:t>
            </a:r>
          </a:p>
          <a:p>
            <a:pPr lvl="0"/>
            <a:r>
              <a:rPr lang="en-US" dirty="0"/>
              <a:t>Review the work of the trained district and </a:t>
            </a:r>
            <a:r>
              <a:rPr lang="en-US" dirty="0" smtClean="0"/>
              <a:t>block </a:t>
            </a:r>
            <a:r>
              <a:rPr lang="en-US" dirty="0"/>
              <a:t>officials and provide feedback, suggest corrective actions </a:t>
            </a:r>
          </a:p>
          <a:p>
            <a:pPr lvl="0"/>
            <a:r>
              <a:rPr lang="en-US" dirty="0"/>
              <a:t>Visit </a:t>
            </a:r>
            <a:r>
              <a:rPr lang="en-US" dirty="0" smtClean="0"/>
              <a:t>district </a:t>
            </a:r>
            <a:r>
              <a:rPr lang="en-US" dirty="0"/>
              <a:t>and block facilities for mentoring</a:t>
            </a:r>
          </a:p>
          <a:p>
            <a:pPr lvl="0"/>
            <a:r>
              <a:rPr lang="en-US" dirty="0"/>
              <a:t>Provide supportive supervision to the </a:t>
            </a:r>
            <a:r>
              <a:rPr lang="en-US" dirty="0" smtClean="0"/>
              <a:t>district- </a:t>
            </a:r>
            <a:r>
              <a:rPr lang="en-US" dirty="0"/>
              <a:t>and </a:t>
            </a:r>
            <a:r>
              <a:rPr lang="en-US" dirty="0" smtClean="0"/>
              <a:t>block-level </a:t>
            </a:r>
            <a:r>
              <a:rPr lang="en-US" dirty="0"/>
              <a:t>trainees </a:t>
            </a:r>
          </a:p>
          <a:p>
            <a:pPr lvl="0"/>
            <a:r>
              <a:rPr lang="en-US" dirty="0"/>
              <a:t>Participate in review meetings conducted by State Program Management Unit (SPMU), NRHM, and FP task force </a:t>
            </a:r>
          </a:p>
          <a:p>
            <a:pPr marL="0" indent="0">
              <a:buNone/>
            </a:pPr>
            <a:endParaRPr lang="en-US" dirty="0"/>
          </a:p>
        </p:txBody>
      </p:sp>
      <p:sp>
        <p:nvSpPr>
          <p:cNvPr id="4" name="Title 3"/>
          <p:cNvSpPr>
            <a:spLocks noGrp="1"/>
          </p:cNvSpPr>
          <p:nvPr>
            <p:ph type="title"/>
          </p:nvPr>
        </p:nvSpPr>
        <p:spPr/>
        <p:txBody>
          <a:bodyPr/>
          <a:lstStyle/>
          <a:p>
            <a:r>
              <a:rPr lang="en-US" dirty="0"/>
              <a:t>Role of Trainers in </a:t>
            </a:r>
            <a:br>
              <a:rPr lang="en-US" dirty="0"/>
            </a:br>
            <a:r>
              <a:rPr lang="en-US" dirty="0"/>
              <a:t>the State Resource Group</a:t>
            </a:r>
          </a:p>
        </p:txBody>
      </p:sp>
    </p:spTree>
    <p:extLst>
      <p:ext uri="{BB962C8B-B14F-4D97-AF65-F5344CB8AC3E}">
        <p14:creationId xmlns:p14="http://schemas.microsoft.com/office/powerpoint/2010/main" val="1926049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3922</TotalTime>
  <Words>1268</Words>
  <Application>Microsoft Office PowerPoint</Application>
  <PresentationFormat>On-screen Show (4:3)</PresentationFormat>
  <Paragraphs>155</Paragraphs>
  <Slides>19</Slides>
  <Notes>3</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HPP Title and Thank You Slides</vt:lpstr>
      <vt:lpstr>Blue Section HPP Interior Slides</vt:lpstr>
      <vt:lpstr>Green Section HPP Interior Slides</vt:lpstr>
      <vt:lpstr>Red Section HPP Interior Slides</vt:lpstr>
      <vt:lpstr>PowerPoint Presentation</vt:lpstr>
      <vt:lpstr>Background</vt:lpstr>
      <vt:lpstr>Policy Process</vt:lpstr>
      <vt:lpstr>Health Policy Project (HPP)— Framework for Jharkhand</vt:lpstr>
      <vt:lpstr>HPP’s Capacity-Building Approach</vt:lpstr>
      <vt:lpstr>Training —Cascade Model</vt:lpstr>
      <vt:lpstr>Tool Kit for Health System Strengthening under HPP</vt:lpstr>
      <vt:lpstr>Join the State Resource Group?</vt:lpstr>
      <vt:lpstr>Role of Trainers in  the State Resource Group</vt:lpstr>
      <vt:lpstr>PowerPoint Presentation</vt:lpstr>
      <vt:lpstr>Objectives of the Training of Trainers (TOT)</vt:lpstr>
      <vt:lpstr>By the end of the workshop,  participants will . . .</vt:lpstr>
      <vt:lpstr>Workshop Norms</vt:lpstr>
      <vt:lpstr>Capacity-Strengthening Plan</vt:lpstr>
      <vt:lpstr>Capacity Development —Cascade Model</vt:lpstr>
      <vt:lpstr>PowerPoint Presentation</vt:lpstr>
      <vt:lpstr>Specific Objectives</vt:lpstr>
      <vt:lpstr>Training Techniques </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233</cp:revision>
  <dcterms:created xsi:type="dcterms:W3CDTF">2012-10-02T19:21:23Z</dcterms:created>
  <dcterms:modified xsi:type="dcterms:W3CDTF">2014-02-21T14:14:29Z</dcterms:modified>
</cp:coreProperties>
</file>