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8"/>
  </p:notesMasterIdLst>
  <p:sldIdLst>
    <p:sldId id="261" r:id="rId5"/>
    <p:sldId id="278" r:id="rId6"/>
    <p:sldId id="268" r:id="rId7"/>
    <p:sldId id="279" r:id="rId8"/>
    <p:sldId id="289" r:id="rId9"/>
    <p:sldId id="281" r:id="rId10"/>
    <p:sldId id="282" r:id="rId11"/>
    <p:sldId id="287" r:id="rId12"/>
    <p:sldId id="291" r:id="rId13"/>
    <p:sldId id="286" r:id="rId14"/>
    <p:sldId id="288" r:id="rId15"/>
    <p:sldId id="293"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9"/>
            <p14:sldId id="281"/>
            <p14:sldId id="282"/>
            <p14:sldId id="287"/>
            <p14:sldId id="291"/>
            <p14:sldId id="286"/>
            <p14:sldId id="288"/>
            <p14:sldId id="293"/>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203C"/>
    <a:srgbClr val="6D7331"/>
    <a:srgbClr val="5B363C"/>
    <a:srgbClr val="403D3C"/>
    <a:srgbClr val="C4882C"/>
    <a:srgbClr val="084572"/>
    <a:srgbClr val="8B1524"/>
    <a:srgbClr val="051437"/>
    <a:srgbClr val="1A2855"/>
    <a:srgbClr val="0E7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5" autoAdjust="0"/>
    <p:restoredTop sz="79929" autoAdjust="0"/>
  </p:normalViewPr>
  <p:slideViewPr>
    <p:cSldViewPr>
      <p:cViewPr>
        <p:scale>
          <a:sx n="85" d="100"/>
          <a:sy n="85" d="100"/>
        </p:scale>
        <p:origin x="-1356" y="-174"/>
      </p:cViewPr>
      <p:guideLst>
        <p:guide orient="horz" pos="2160"/>
        <p:guide pos="2880"/>
      </p:guideLst>
    </p:cSldViewPr>
  </p:slideViewPr>
  <p:outlineViewPr>
    <p:cViewPr>
      <p:scale>
        <a:sx n="33" d="100"/>
        <a:sy n="33" d="100"/>
      </p:scale>
      <p:origin x="0" y="839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315279-9790-4E67-B3ED-01DE10457364}" type="doc">
      <dgm:prSet loTypeId="urn:microsoft.com/office/officeart/2005/8/layout/cycle1" loCatId="cycle" qsTypeId="urn:microsoft.com/office/officeart/2005/8/quickstyle/simple1" qsCatId="simple" csTypeId="urn:microsoft.com/office/officeart/2005/8/colors/accent0_2" csCatId="mainScheme" phldr="1"/>
      <dgm:spPr/>
      <dgm:t>
        <a:bodyPr/>
        <a:lstStyle/>
        <a:p>
          <a:endParaRPr lang="en-US"/>
        </a:p>
      </dgm:t>
    </dgm:pt>
    <dgm:pt modelId="{333F4526-460F-485F-ADA2-89F32CB5B95C}">
      <dgm:prSet phldrT="[Text]" custT="1"/>
      <dgm:spPr/>
      <dgm:t>
        <a:bodyPr/>
        <a:lstStyle/>
        <a:p>
          <a:r>
            <a:rPr lang="en-US" sz="1800" dirty="0" smtClean="0"/>
            <a:t>Problem Identification</a:t>
          </a:r>
          <a:endParaRPr lang="en-US" sz="1800" dirty="0"/>
        </a:p>
      </dgm:t>
    </dgm:pt>
    <dgm:pt modelId="{0B7378E0-C12E-4DE3-A3D8-3559290B05F1}" type="parTrans" cxnId="{133F344E-FA9F-4A3B-B12B-A6DBA4E0106D}">
      <dgm:prSet/>
      <dgm:spPr/>
      <dgm:t>
        <a:bodyPr/>
        <a:lstStyle/>
        <a:p>
          <a:endParaRPr lang="en-US"/>
        </a:p>
      </dgm:t>
    </dgm:pt>
    <dgm:pt modelId="{D9AAA6F3-ADE0-4ABE-99D6-BD361012771C}" type="sibTrans" cxnId="{133F344E-FA9F-4A3B-B12B-A6DBA4E0106D}">
      <dgm:prSet/>
      <dgm:spPr>
        <a:solidFill>
          <a:srgbClr val="6D7331"/>
        </a:solidFill>
        <a:ln>
          <a:noFill/>
        </a:ln>
      </dgm:spPr>
      <dgm:t>
        <a:bodyPr/>
        <a:lstStyle/>
        <a:p>
          <a:endParaRPr lang="en-US"/>
        </a:p>
      </dgm:t>
    </dgm:pt>
    <dgm:pt modelId="{565C4E88-7732-41AD-A455-8FEBCDC8E5B4}">
      <dgm:prSet phldrT="[Text]" custT="1"/>
      <dgm:spPr/>
      <dgm:t>
        <a:bodyPr/>
        <a:lstStyle/>
        <a:p>
          <a:r>
            <a:rPr lang="en-US" sz="1800" dirty="0" smtClean="0"/>
            <a:t>Policy Development</a:t>
          </a:r>
          <a:endParaRPr lang="en-US" sz="1800" dirty="0"/>
        </a:p>
      </dgm:t>
    </dgm:pt>
    <dgm:pt modelId="{0F7521DB-5D8A-45F3-95E9-0624031A31AB}" type="parTrans" cxnId="{D25D1A65-838A-4638-A962-956A8C0B001E}">
      <dgm:prSet/>
      <dgm:spPr/>
      <dgm:t>
        <a:bodyPr/>
        <a:lstStyle/>
        <a:p>
          <a:endParaRPr lang="en-US"/>
        </a:p>
      </dgm:t>
    </dgm:pt>
    <dgm:pt modelId="{40C9344F-0934-43F0-A5F5-F687D9E13575}" type="sibTrans" cxnId="{D25D1A65-838A-4638-A962-956A8C0B001E}">
      <dgm:prSet/>
      <dgm:spPr>
        <a:solidFill>
          <a:srgbClr val="6D7331"/>
        </a:solidFill>
        <a:ln>
          <a:noFill/>
        </a:ln>
      </dgm:spPr>
      <dgm:t>
        <a:bodyPr/>
        <a:lstStyle/>
        <a:p>
          <a:endParaRPr lang="en-US"/>
        </a:p>
      </dgm:t>
    </dgm:pt>
    <dgm:pt modelId="{97D07D05-5F55-4BDA-9D33-EE04B571B721}">
      <dgm:prSet phldrT="[Text]" custT="1"/>
      <dgm:spPr/>
      <dgm:t>
        <a:bodyPr/>
        <a:lstStyle/>
        <a:p>
          <a:r>
            <a:rPr lang="en-US" sz="1800" dirty="0" smtClean="0"/>
            <a:t>Policy Implementation</a:t>
          </a:r>
          <a:endParaRPr lang="en-US" sz="1800" dirty="0"/>
        </a:p>
      </dgm:t>
    </dgm:pt>
    <dgm:pt modelId="{E6A80802-3E81-4B83-BCA1-587CB35BBCB5}" type="parTrans" cxnId="{466798E1-28E8-4DD1-880F-20F4F9FA597F}">
      <dgm:prSet/>
      <dgm:spPr/>
      <dgm:t>
        <a:bodyPr/>
        <a:lstStyle/>
        <a:p>
          <a:endParaRPr lang="en-US"/>
        </a:p>
      </dgm:t>
    </dgm:pt>
    <dgm:pt modelId="{D01B443E-F5FE-4397-917F-44CB8CA28F6B}" type="sibTrans" cxnId="{466798E1-28E8-4DD1-880F-20F4F9FA597F}">
      <dgm:prSet/>
      <dgm:spPr>
        <a:solidFill>
          <a:srgbClr val="6D7331"/>
        </a:solidFill>
        <a:ln>
          <a:noFill/>
        </a:ln>
      </dgm:spPr>
      <dgm:t>
        <a:bodyPr/>
        <a:lstStyle/>
        <a:p>
          <a:endParaRPr lang="en-US"/>
        </a:p>
      </dgm:t>
    </dgm:pt>
    <dgm:pt modelId="{61FE1E80-0591-4693-A062-AC9BA4E66389}">
      <dgm:prSet phldrT="[Text]" custT="1"/>
      <dgm:spPr/>
      <dgm:t>
        <a:bodyPr vert="vert270"/>
        <a:lstStyle/>
        <a:p>
          <a:r>
            <a:rPr lang="en-US" sz="1800" dirty="0" smtClean="0"/>
            <a:t>Policy M&amp;E</a:t>
          </a:r>
          <a:endParaRPr lang="en-US" sz="1800" dirty="0"/>
        </a:p>
      </dgm:t>
    </dgm:pt>
    <dgm:pt modelId="{83292E3D-F0CB-4499-B007-E719C0C76523}" type="parTrans" cxnId="{6153FEEE-16D0-4180-A968-174D42562517}">
      <dgm:prSet/>
      <dgm:spPr/>
      <dgm:t>
        <a:bodyPr/>
        <a:lstStyle/>
        <a:p>
          <a:endParaRPr lang="en-US"/>
        </a:p>
      </dgm:t>
    </dgm:pt>
    <dgm:pt modelId="{FCD80E78-21BC-4FEB-9161-13D7DEB19F49}" type="sibTrans" cxnId="{6153FEEE-16D0-4180-A968-174D42562517}">
      <dgm:prSet/>
      <dgm:spPr>
        <a:solidFill>
          <a:srgbClr val="6D7331"/>
        </a:solidFill>
        <a:ln>
          <a:noFill/>
        </a:ln>
      </dgm:spPr>
      <dgm:t>
        <a:bodyPr/>
        <a:lstStyle/>
        <a:p>
          <a:endParaRPr lang="en-US"/>
        </a:p>
      </dgm:t>
    </dgm:pt>
    <dgm:pt modelId="{1552B063-B52F-42AE-B8E0-336DE3B97D87}" type="pres">
      <dgm:prSet presAssocID="{A0315279-9790-4E67-B3ED-01DE10457364}" presName="cycle" presStyleCnt="0">
        <dgm:presLayoutVars>
          <dgm:dir/>
          <dgm:resizeHandles val="exact"/>
        </dgm:presLayoutVars>
      </dgm:prSet>
      <dgm:spPr/>
      <dgm:t>
        <a:bodyPr/>
        <a:lstStyle/>
        <a:p>
          <a:endParaRPr lang="en-US"/>
        </a:p>
      </dgm:t>
    </dgm:pt>
    <dgm:pt modelId="{DA370826-65C3-46AA-997E-3F4049E27DF7}" type="pres">
      <dgm:prSet presAssocID="{333F4526-460F-485F-ADA2-89F32CB5B95C}" presName="dummy" presStyleCnt="0"/>
      <dgm:spPr/>
    </dgm:pt>
    <dgm:pt modelId="{78D2754D-5EC7-4179-9435-11AC8655631A}" type="pres">
      <dgm:prSet presAssocID="{333F4526-460F-485F-ADA2-89F32CB5B95C}" presName="node" presStyleLbl="revTx" presStyleIdx="0" presStyleCnt="4" custAng="2635384">
        <dgm:presLayoutVars>
          <dgm:bulletEnabled val="1"/>
        </dgm:presLayoutVars>
      </dgm:prSet>
      <dgm:spPr/>
      <dgm:t>
        <a:bodyPr/>
        <a:lstStyle/>
        <a:p>
          <a:endParaRPr lang="en-US"/>
        </a:p>
      </dgm:t>
    </dgm:pt>
    <dgm:pt modelId="{01950B7F-7939-4D01-9631-13FF31C7AAEE}" type="pres">
      <dgm:prSet presAssocID="{D9AAA6F3-ADE0-4ABE-99D6-BD361012771C}" presName="sibTrans" presStyleLbl="node1" presStyleIdx="0" presStyleCnt="4"/>
      <dgm:spPr/>
      <dgm:t>
        <a:bodyPr/>
        <a:lstStyle/>
        <a:p>
          <a:endParaRPr lang="en-US"/>
        </a:p>
      </dgm:t>
    </dgm:pt>
    <dgm:pt modelId="{F39473F3-E3D5-4191-A942-D4C78719AADF}" type="pres">
      <dgm:prSet presAssocID="{565C4E88-7732-41AD-A455-8FEBCDC8E5B4}" presName="dummy" presStyleCnt="0"/>
      <dgm:spPr/>
    </dgm:pt>
    <dgm:pt modelId="{A8CB36C5-781B-4E5D-AC0F-BCC6DC8E8408}" type="pres">
      <dgm:prSet presAssocID="{565C4E88-7732-41AD-A455-8FEBCDC8E5B4}" presName="node" presStyleLbl="revTx" presStyleIdx="1" presStyleCnt="4" custAng="19055956">
        <dgm:presLayoutVars>
          <dgm:bulletEnabled val="1"/>
        </dgm:presLayoutVars>
      </dgm:prSet>
      <dgm:spPr/>
      <dgm:t>
        <a:bodyPr/>
        <a:lstStyle/>
        <a:p>
          <a:endParaRPr lang="en-US"/>
        </a:p>
      </dgm:t>
    </dgm:pt>
    <dgm:pt modelId="{579A6DB7-64B7-429E-8F26-9E3135C95FCD}" type="pres">
      <dgm:prSet presAssocID="{40C9344F-0934-43F0-A5F5-F687D9E13575}" presName="sibTrans" presStyleLbl="node1" presStyleIdx="1" presStyleCnt="4"/>
      <dgm:spPr/>
      <dgm:t>
        <a:bodyPr/>
        <a:lstStyle/>
        <a:p>
          <a:endParaRPr lang="en-US"/>
        </a:p>
      </dgm:t>
    </dgm:pt>
    <dgm:pt modelId="{492A948C-E6CD-490A-8364-D81FAE9D429E}" type="pres">
      <dgm:prSet presAssocID="{97D07D05-5F55-4BDA-9D33-EE04B571B721}" presName="dummy" presStyleCnt="0"/>
      <dgm:spPr/>
    </dgm:pt>
    <dgm:pt modelId="{AC9100AD-804A-46AF-9CE7-D6230A7E66F1}" type="pres">
      <dgm:prSet presAssocID="{97D07D05-5F55-4BDA-9D33-EE04B571B721}" presName="node" presStyleLbl="revTx" presStyleIdx="2" presStyleCnt="4" custAng="2812378" custScaleX="113876" custScaleY="110629">
        <dgm:presLayoutVars>
          <dgm:bulletEnabled val="1"/>
        </dgm:presLayoutVars>
      </dgm:prSet>
      <dgm:spPr/>
      <dgm:t>
        <a:bodyPr/>
        <a:lstStyle/>
        <a:p>
          <a:endParaRPr lang="en-US"/>
        </a:p>
      </dgm:t>
    </dgm:pt>
    <dgm:pt modelId="{C2BBEEC5-006F-4B35-AB5C-4882E7B3AF30}" type="pres">
      <dgm:prSet presAssocID="{D01B443E-F5FE-4397-917F-44CB8CA28F6B}" presName="sibTrans" presStyleLbl="node1" presStyleIdx="2" presStyleCnt="4"/>
      <dgm:spPr/>
      <dgm:t>
        <a:bodyPr/>
        <a:lstStyle/>
        <a:p>
          <a:endParaRPr lang="en-US"/>
        </a:p>
      </dgm:t>
    </dgm:pt>
    <dgm:pt modelId="{1C1B4FAF-5D90-4A10-AAB0-06A2D68D784D}" type="pres">
      <dgm:prSet presAssocID="{61FE1E80-0591-4693-A062-AC9BA4E66389}" presName="dummy" presStyleCnt="0"/>
      <dgm:spPr/>
    </dgm:pt>
    <dgm:pt modelId="{13F9C3ED-C8AB-4432-9614-19CFBE8CDF82}" type="pres">
      <dgm:prSet presAssocID="{61FE1E80-0591-4693-A062-AC9BA4E66389}" presName="node" presStyleLbl="revTx" presStyleIdx="3" presStyleCnt="4" custAng="2375344">
        <dgm:presLayoutVars>
          <dgm:bulletEnabled val="1"/>
        </dgm:presLayoutVars>
      </dgm:prSet>
      <dgm:spPr/>
      <dgm:t>
        <a:bodyPr/>
        <a:lstStyle/>
        <a:p>
          <a:endParaRPr lang="en-US"/>
        </a:p>
      </dgm:t>
    </dgm:pt>
    <dgm:pt modelId="{F7F61CE1-A3B0-4361-9E4D-E4CCB26692CC}" type="pres">
      <dgm:prSet presAssocID="{FCD80E78-21BC-4FEB-9161-13D7DEB19F49}" presName="sibTrans" presStyleLbl="node1" presStyleIdx="3" presStyleCnt="4"/>
      <dgm:spPr/>
      <dgm:t>
        <a:bodyPr/>
        <a:lstStyle/>
        <a:p>
          <a:endParaRPr lang="en-US"/>
        </a:p>
      </dgm:t>
    </dgm:pt>
  </dgm:ptLst>
  <dgm:cxnLst>
    <dgm:cxn modelId="{E39F9FB4-D759-479D-AC02-5A5C0711FE76}" type="presOf" srcId="{D9AAA6F3-ADE0-4ABE-99D6-BD361012771C}" destId="{01950B7F-7939-4D01-9631-13FF31C7AAEE}" srcOrd="0" destOrd="0" presId="urn:microsoft.com/office/officeart/2005/8/layout/cycle1"/>
    <dgm:cxn modelId="{1E20E03B-0453-42C1-86D0-6E077E2419E3}" type="presOf" srcId="{40C9344F-0934-43F0-A5F5-F687D9E13575}" destId="{579A6DB7-64B7-429E-8F26-9E3135C95FCD}" srcOrd="0" destOrd="0" presId="urn:microsoft.com/office/officeart/2005/8/layout/cycle1"/>
    <dgm:cxn modelId="{3B0C3C56-76F7-4490-A4AE-6C9F75167A5D}" type="presOf" srcId="{A0315279-9790-4E67-B3ED-01DE10457364}" destId="{1552B063-B52F-42AE-B8E0-336DE3B97D87}" srcOrd="0" destOrd="0" presId="urn:microsoft.com/office/officeart/2005/8/layout/cycle1"/>
    <dgm:cxn modelId="{6153FEEE-16D0-4180-A968-174D42562517}" srcId="{A0315279-9790-4E67-B3ED-01DE10457364}" destId="{61FE1E80-0591-4693-A062-AC9BA4E66389}" srcOrd="3" destOrd="0" parTransId="{83292E3D-F0CB-4499-B007-E719C0C76523}" sibTransId="{FCD80E78-21BC-4FEB-9161-13D7DEB19F49}"/>
    <dgm:cxn modelId="{99D15364-2215-42E2-868D-82FECE7EFFD0}" type="presOf" srcId="{565C4E88-7732-41AD-A455-8FEBCDC8E5B4}" destId="{A8CB36C5-781B-4E5D-AC0F-BCC6DC8E8408}" srcOrd="0" destOrd="0" presId="urn:microsoft.com/office/officeart/2005/8/layout/cycle1"/>
    <dgm:cxn modelId="{68A2350D-72F3-40E3-B0C4-32EF75CCF0FE}" type="presOf" srcId="{D01B443E-F5FE-4397-917F-44CB8CA28F6B}" destId="{C2BBEEC5-006F-4B35-AB5C-4882E7B3AF30}" srcOrd="0" destOrd="0" presId="urn:microsoft.com/office/officeart/2005/8/layout/cycle1"/>
    <dgm:cxn modelId="{7F56BDAC-D53D-4C41-83B2-C57F491FBAAD}" type="presOf" srcId="{FCD80E78-21BC-4FEB-9161-13D7DEB19F49}" destId="{F7F61CE1-A3B0-4361-9E4D-E4CCB26692CC}" srcOrd="0" destOrd="0" presId="urn:microsoft.com/office/officeart/2005/8/layout/cycle1"/>
    <dgm:cxn modelId="{CC085FE2-8607-4DAA-977D-C6BC3801731B}" type="presOf" srcId="{97D07D05-5F55-4BDA-9D33-EE04B571B721}" destId="{AC9100AD-804A-46AF-9CE7-D6230A7E66F1}" srcOrd="0" destOrd="0" presId="urn:microsoft.com/office/officeart/2005/8/layout/cycle1"/>
    <dgm:cxn modelId="{47787A0F-0444-4E78-9175-1AC408644682}" type="presOf" srcId="{61FE1E80-0591-4693-A062-AC9BA4E66389}" destId="{13F9C3ED-C8AB-4432-9614-19CFBE8CDF82}" srcOrd="0" destOrd="0" presId="urn:microsoft.com/office/officeart/2005/8/layout/cycle1"/>
    <dgm:cxn modelId="{D25D1A65-838A-4638-A962-956A8C0B001E}" srcId="{A0315279-9790-4E67-B3ED-01DE10457364}" destId="{565C4E88-7732-41AD-A455-8FEBCDC8E5B4}" srcOrd="1" destOrd="0" parTransId="{0F7521DB-5D8A-45F3-95E9-0624031A31AB}" sibTransId="{40C9344F-0934-43F0-A5F5-F687D9E13575}"/>
    <dgm:cxn modelId="{466798E1-28E8-4DD1-880F-20F4F9FA597F}" srcId="{A0315279-9790-4E67-B3ED-01DE10457364}" destId="{97D07D05-5F55-4BDA-9D33-EE04B571B721}" srcOrd="2" destOrd="0" parTransId="{E6A80802-3E81-4B83-BCA1-587CB35BBCB5}" sibTransId="{D01B443E-F5FE-4397-917F-44CB8CA28F6B}"/>
    <dgm:cxn modelId="{8463E448-2EA4-44F8-B08E-1EFCD3AB2625}" type="presOf" srcId="{333F4526-460F-485F-ADA2-89F32CB5B95C}" destId="{78D2754D-5EC7-4179-9435-11AC8655631A}" srcOrd="0" destOrd="0" presId="urn:microsoft.com/office/officeart/2005/8/layout/cycle1"/>
    <dgm:cxn modelId="{133F344E-FA9F-4A3B-B12B-A6DBA4E0106D}" srcId="{A0315279-9790-4E67-B3ED-01DE10457364}" destId="{333F4526-460F-485F-ADA2-89F32CB5B95C}" srcOrd="0" destOrd="0" parTransId="{0B7378E0-C12E-4DE3-A3D8-3559290B05F1}" sibTransId="{D9AAA6F3-ADE0-4ABE-99D6-BD361012771C}"/>
    <dgm:cxn modelId="{4C3AFE7C-FE9E-4805-8F33-8216147C7A62}" type="presParOf" srcId="{1552B063-B52F-42AE-B8E0-336DE3B97D87}" destId="{DA370826-65C3-46AA-997E-3F4049E27DF7}" srcOrd="0" destOrd="0" presId="urn:microsoft.com/office/officeart/2005/8/layout/cycle1"/>
    <dgm:cxn modelId="{A1CCDE3E-D944-49AB-B8E8-C605826B9220}" type="presParOf" srcId="{1552B063-B52F-42AE-B8E0-336DE3B97D87}" destId="{78D2754D-5EC7-4179-9435-11AC8655631A}" srcOrd="1" destOrd="0" presId="urn:microsoft.com/office/officeart/2005/8/layout/cycle1"/>
    <dgm:cxn modelId="{8CF02739-42B4-48E6-8478-9F03C2157C04}" type="presParOf" srcId="{1552B063-B52F-42AE-B8E0-336DE3B97D87}" destId="{01950B7F-7939-4D01-9631-13FF31C7AAEE}" srcOrd="2" destOrd="0" presId="urn:microsoft.com/office/officeart/2005/8/layout/cycle1"/>
    <dgm:cxn modelId="{D432BC6D-1755-4808-8410-7051C32489F1}" type="presParOf" srcId="{1552B063-B52F-42AE-B8E0-336DE3B97D87}" destId="{F39473F3-E3D5-4191-A942-D4C78719AADF}" srcOrd="3" destOrd="0" presId="urn:microsoft.com/office/officeart/2005/8/layout/cycle1"/>
    <dgm:cxn modelId="{A4F575D7-0636-4D27-8646-60C4DFC845F0}" type="presParOf" srcId="{1552B063-B52F-42AE-B8E0-336DE3B97D87}" destId="{A8CB36C5-781B-4E5D-AC0F-BCC6DC8E8408}" srcOrd="4" destOrd="0" presId="urn:microsoft.com/office/officeart/2005/8/layout/cycle1"/>
    <dgm:cxn modelId="{A8A6A9AE-2D80-43DA-9394-5259E4003FAC}" type="presParOf" srcId="{1552B063-B52F-42AE-B8E0-336DE3B97D87}" destId="{579A6DB7-64B7-429E-8F26-9E3135C95FCD}" srcOrd="5" destOrd="0" presId="urn:microsoft.com/office/officeart/2005/8/layout/cycle1"/>
    <dgm:cxn modelId="{A33F2636-CAEB-4B58-A65A-7F584EB9C7BC}" type="presParOf" srcId="{1552B063-B52F-42AE-B8E0-336DE3B97D87}" destId="{492A948C-E6CD-490A-8364-D81FAE9D429E}" srcOrd="6" destOrd="0" presId="urn:microsoft.com/office/officeart/2005/8/layout/cycle1"/>
    <dgm:cxn modelId="{CD8628D3-C1B7-455F-81C9-1B0155F75A55}" type="presParOf" srcId="{1552B063-B52F-42AE-B8E0-336DE3B97D87}" destId="{AC9100AD-804A-46AF-9CE7-D6230A7E66F1}" srcOrd="7" destOrd="0" presId="urn:microsoft.com/office/officeart/2005/8/layout/cycle1"/>
    <dgm:cxn modelId="{5D149D88-2B64-4AFE-84D3-16459D7F15BE}" type="presParOf" srcId="{1552B063-B52F-42AE-B8E0-336DE3B97D87}" destId="{C2BBEEC5-006F-4B35-AB5C-4882E7B3AF30}" srcOrd="8" destOrd="0" presId="urn:microsoft.com/office/officeart/2005/8/layout/cycle1"/>
    <dgm:cxn modelId="{116D6A3F-D825-4C4C-9EB3-0416F16FE997}" type="presParOf" srcId="{1552B063-B52F-42AE-B8E0-336DE3B97D87}" destId="{1C1B4FAF-5D90-4A10-AAB0-06A2D68D784D}" srcOrd="9" destOrd="0" presId="urn:microsoft.com/office/officeart/2005/8/layout/cycle1"/>
    <dgm:cxn modelId="{FB928A89-BD66-47E1-8039-C7F02BB91120}" type="presParOf" srcId="{1552B063-B52F-42AE-B8E0-336DE3B97D87}" destId="{13F9C3ED-C8AB-4432-9614-19CFBE8CDF82}" srcOrd="10" destOrd="0" presId="urn:microsoft.com/office/officeart/2005/8/layout/cycle1"/>
    <dgm:cxn modelId="{30727867-550A-4A02-99FB-A54A7E74D3F1}" type="presParOf" srcId="{1552B063-B52F-42AE-B8E0-336DE3B97D87}" destId="{F7F61CE1-A3B0-4361-9E4D-E4CCB26692CC}"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F3D60-126F-4314-A1F5-6E8FAD80BE52}" type="doc">
      <dgm:prSet loTypeId="urn:microsoft.com/office/officeart/2005/8/layout/chevron2" loCatId="list" qsTypeId="urn:microsoft.com/office/officeart/2005/8/quickstyle/simple1" qsCatId="simple" csTypeId="urn:microsoft.com/office/officeart/2005/8/colors/accent0_3" csCatId="mainScheme" phldr="1"/>
      <dgm:spPr/>
      <dgm:t>
        <a:bodyPr/>
        <a:lstStyle/>
        <a:p>
          <a:endParaRPr lang="en-US"/>
        </a:p>
      </dgm:t>
    </dgm:pt>
    <dgm:pt modelId="{6A2A121E-3C7C-4370-80EB-8BBA42F05669}">
      <dgm:prSet phldrT="[Text]" custT="1"/>
      <dgm:spPr/>
      <dgm:t>
        <a:bodyPr/>
        <a:lstStyle/>
        <a:p>
          <a:r>
            <a:rPr lang="en-US" sz="1600" b="1" dirty="0" smtClean="0">
              <a:latin typeface="+mn-lt"/>
              <a:cs typeface="Times New Roman" pitchFamily="18" charset="0"/>
            </a:rPr>
            <a:t>Individual</a:t>
          </a:r>
          <a:endParaRPr lang="en-US" sz="1600" b="1" dirty="0">
            <a:latin typeface="+mn-lt"/>
            <a:cs typeface="Times New Roman" pitchFamily="18" charset="0"/>
          </a:endParaRPr>
        </a:p>
      </dgm:t>
    </dgm:pt>
    <dgm:pt modelId="{535F1832-5C21-42CE-9E47-7CB79C8D31AC}" type="parTrans" cxnId="{1D2199C9-789F-4B60-A6EA-69CED58B841C}">
      <dgm:prSet/>
      <dgm:spPr/>
      <dgm:t>
        <a:bodyPr/>
        <a:lstStyle/>
        <a:p>
          <a:endParaRPr lang="en-US" sz="1500">
            <a:latin typeface="Times New Roman" pitchFamily="18" charset="0"/>
            <a:cs typeface="Times New Roman" pitchFamily="18" charset="0"/>
          </a:endParaRPr>
        </a:p>
      </dgm:t>
    </dgm:pt>
    <dgm:pt modelId="{427EC9DE-661C-4625-879B-7254B577B8AB}" type="sibTrans" cxnId="{1D2199C9-789F-4B60-A6EA-69CED58B841C}">
      <dgm:prSet/>
      <dgm:spPr/>
      <dgm:t>
        <a:bodyPr/>
        <a:lstStyle/>
        <a:p>
          <a:endParaRPr lang="en-US" sz="1500">
            <a:latin typeface="Times New Roman" pitchFamily="18" charset="0"/>
            <a:cs typeface="Times New Roman" pitchFamily="18" charset="0"/>
          </a:endParaRPr>
        </a:p>
      </dgm:t>
    </dgm:pt>
    <dgm:pt modelId="{25F767AE-96D7-4EDA-AA66-0C68B4E9D879}">
      <dgm:prSet phldrT="[Text]" custT="1"/>
      <dgm:spPr/>
      <dgm:t>
        <a:bodyPr/>
        <a:lstStyle/>
        <a:p>
          <a:r>
            <a:rPr lang="en-US" sz="1600" dirty="0" smtClean="0">
              <a:latin typeface="+mn-lt"/>
              <a:cs typeface="Times New Roman" pitchFamily="18" charset="0"/>
            </a:rPr>
            <a:t>Build knowledge and functional skills to improve delivery of the individual’s scope of work</a:t>
          </a:r>
          <a:r>
            <a:rPr lang="en-US" sz="1600" i="1" dirty="0" smtClean="0">
              <a:latin typeface="+mn-lt"/>
            </a:rPr>
            <a:t>—</a:t>
          </a:r>
          <a:r>
            <a:rPr lang="en-US" sz="1600" dirty="0" smtClean="0">
              <a:latin typeface="+mn-lt"/>
              <a:cs typeface="Times New Roman" pitchFamily="18" charset="0"/>
            </a:rPr>
            <a:t>staff of FP cell, district and block managers, district and block data managers, medical officer in charge</a:t>
          </a:r>
          <a:endParaRPr lang="en-US" sz="1600" dirty="0">
            <a:latin typeface="+mn-lt"/>
            <a:cs typeface="Times New Roman" pitchFamily="18" charset="0"/>
          </a:endParaRPr>
        </a:p>
      </dgm:t>
    </dgm:pt>
    <dgm:pt modelId="{E948400D-49D3-4CA3-A870-0F9C67CD2AAA}" type="parTrans" cxnId="{6F647FD1-AF41-494C-A541-224F648E1E51}">
      <dgm:prSet/>
      <dgm:spPr/>
      <dgm:t>
        <a:bodyPr/>
        <a:lstStyle/>
        <a:p>
          <a:endParaRPr lang="en-US" sz="1500">
            <a:latin typeface="Times New Roman" pitchFamily="18" charset="0"/>
            <a:cs typeface="Times New Roman" pitchFamily="18" charset="0"/>
          </a:endParaRPr>
        </a:p>
      </dgm:t>
    </dgm:pt>
    <dgm:pt modelId="{311F6928-26E9-4899-AB98-5A93AB64A3FD}" type="sibTrans" cxnId="{6F647FD1-AF41-494C-A541-224F648E1E51}">
      <dgm:prSet/>
      <dgm:spPr/>
      <dgm:t>
        <a:bodyPr/>
        <a:lstStyle/>
        <a:p>
          <a:endParaRPr lang="en-US" sz="1500">
            <a:latin typeface="Times New Roman" pitchFamily="18" charset="0"/>
            <a:cs typeface="Times New Roman" pitchFamily="18" charset="0"/>
          </a:endParaRPr>
        </a:p>
      </dgm:t>
    </dgm:pt>
    <dgm:pt modelId="{24ED944A-BBE3-4A01-8A8E-0BE3CD7B7EEA}">
      <dgm:prSet phldrT="[Text]" custT="1"/>
      <dgm:spPr/>
      <dgm:t>
        <a:bodyPr/>
        <a:lstStyle/>
        <a:p>
          <a:r>
            <a:rPr lang="en-US" sz="1600" b="1" dirty="0" smtClean="0">
              <a:latin typeface="+mn-lt"/>
              <a:cs typeface="Times New Roman" pitchFamily="18" charset="0"/>
            </a:rPr>
            <a:t>Institutional</a:t>
          </a:r>
          <a:endParaRPr lang="en-US" sz="1600" b="1" dirty="0">
            <a:latin typeface="+mn-lt"/>
            <a:cs typeface="Times New Roman" pitchFamily="18" charset="0"/>
          </a:endParaRPr>
        </a:p>
      </dgm:t>
    </dgm:pt>
    <dgm:pt modelId="{12DE142C-F741-4CB5-8387-07B2E42A4E62}" type="parTrans" cxnId="{80E1F9C3-F5D2-4C17-AFBD-165678093738}">
      <dgm:prSet/>
      <dgm:spPr/>
      <dgm:t>
        <a:bodyPr/>
        <a:lstStyle/>
        <a:p>
          <a:endParaRPr lang="en-US" sz="1500">
            <a:latin typeface="Times New Roman" pitchFamily="18" charset="0"/>
            <a:cs typeface="Times New Roman" pitchFamily="18" charset="0"/>
          </a:endParaRPr>
        </a:p>
      </dgm:t>
    </dgm:pt>
    <dgm:pt modelId="{CB2F45F5-67CC-4A6A-BFC2-0BEDC52BF4E2}" type="sibTrans" cxnId="{80E1F9C3-F5D2-4C17-AFBD-165678093738}">
      <dgm:prSet/>
      <dgm:spPr/>
      <dgm:t>
        <a:bodyPr/>
        <a:lstStyle/>
        <a:p>
          <a:endParaRPr lang="en-US" sz="1500">
            <a:latin typeface="Times New Roman" pitchFamily="18" charset="0"/>
            <a:cs typeface="Times New Roman" pitchFamily="18" charset="0"/>
          </a:endParaRPr>
        </a:p>
      </dgm:t>
    </dgm:pt>
    <dgm:pt modelId="{B4DDB34E-D7BE-46BC-8CAE-8B1E52C273C4}">
      <dgm:prSet phldrT="[Text]" custT="1"/>
      <dgm:spPr/>
      <dgm:t>
        <a:bodyPr/>
        <a:lstStyle/>
        <a:p>
          <a:r>
            <a:rPr lang="en-US" sz="1600" dirty="0" smtClean="0">
              <a:latin typeface="+mn-lt"/>
              <a:cs typeface="Times New Roman" pitchFamily="18" charset="0"/>
            </a:rPr>
            <a:t>Strengthen select processes within the FP cell and in districts</a:t>
          </a:r>
          <a:endParaRPr lang="en-US" sz="1600" dirty="0">
            <a:latin typeface="+mn-lt"/>
            <a:cs typeface="Times New Roman" pitchFamily="18" charset="0"/>
          </a:endParaRPr>
        </a:p>
      </dgm:t>
    </dgm:pt>
    <dgm:pt modelId="{E4C806E8-DC70-44A1-BBB1-9642659E9960}" type="parTrans" cxnId="{2243F327-5964-4D0B-8240-FEE577588E29}">
      <dgm:prSet/>
      <dgm:spPr/>
      <dgm:t>
        <a:bodyPr/>
        <a:lstStyle/>
        <a:p>
          <a:endParaRPr lang="en-US" sz="1500">
            <a:latin typeface="Times New Roman" pitchFamily="18" charset="0"/>
            <a:cs typeface="Times New Roman" pitchFamily="18" charset="0"/>
          </a:endParaRPr>
        </a:p>
      </dgm:t>
    </dgm:pt>
    <dgm:pt modelId="{932E4EFA-5781-4BFA-920E-C3E48B880B2F}" type="sibTrans" cxnId="{2243F327-5964-4D0B-8240-FEE577588E29}">
      <dgm:prSet/>
      <dgm:spPr/>
      <dgm:t>
        <a:bodyPr/>
        <a:lstStyle/>
        <a:p>
          <a:endParaRPr lang="en-US" sz="1500">
            <a:latin typeface="Times New Roman" pitchFamily="18" charset="0"/>
            <a:cs typeface="Times New Roman" pitchFamily="18" charset="0"/>
          </a:endParaRPr>
        </a:p>
      </dgm:t>
    </dgm:pt>
    <dgm:pt modelId="{17765AE9-249C-484A-A6CF-C06059D36310}">
      <dgm:prSet phldrT="[Text]" custT="1"/>
      <dgm:spPr/>
      <dgm:t>
        <a:bodyPr/>
        <a:lstStyle/>
        <a:p>
          <a:r>
            <a:rPr lang="en-US" sz="1600" b="1" dirty="0" smtClean="0">
              <a:latin typeface="+mn-lt"/>
              <a:cs typeface="Times New Roman" pitchFamily="18" charset="0"/>
            </a:rPr>
            <a:t>Networks &amp; partnerships</a:t>
          </a:r>
          <a:endParaRPr lang="en-US" sz="1600" b="1" dirty="0">
            <a:latin typeface="+mn-lt"/>
            <a:cs typeface="Times New Roman" pitchFamily="18" charset="0"/>
          </a:endParaRPr>
        </a:p>
      </dgm:t>
    </dgm:pt>
    <dgm:pt modelId="{B30BEBCA-F7E4-4FD0-A922-91E8BEDAFED7}" type="parTrans" cxnId="{81270C79-FDCA-474A-9497-B097793B99AA}">
      <dgm:prSet/>
      <dgm:spPr/>
      <dgm:t>
        <a:bodyPr/>
        <a:lstStyle/>
        <a:p>
          <a:endParaRPr lang="en-US" sz="1500">
            <a:latin typeface="Times New Roman" pitchFamily="18" charset="0"/>
            <a:cs typeface="Times New Roman" pitchFamily="18" charset="0"/>
          </a:endParaRPr>
        </a:p>
      </dgm:t>
    </dgm:pt>
    <dgm:pt modelId="{D143F9F3-1472-4B68-99DA-E6EF04F9021E}" type="sibTrans" cxnId="{81270C79-FDCA-474A-9497-B097793B99AA}">
      <dgm:prSet/>
      <dgm:spPr/>
      <dgm:t>
        <a:bodyPr/>
        <a:lstStyle/>
        <a:p>
          <a:endParaRPr lang="en-US" sz="1500">
            <a:latin typeface="Times New Roman" pitchFamily="18" charset="0"/>
            <a:cs typeface="Times New Roman" pitchFamily="18" charset="0"/>
          </a:endParaRPr>
        </a:p>
      </dgm:t>
    </dgm:pt>
    <dgm:pt modelId="{A419C1D9-06C7-4D59-9406-CE8E0E2AD7E8}">
      <dgm:prSet phldrT="[Text]" custT="1"/>
      <dgm:spPr/>
      <dgm:t>
        <a:bodyPr/>
        <a:lstStyle/>
        <a:p>
          <a:r>
            <a:rPr lang="en-US" sz="1600" dirty="0" smtClean="0">
              <a:latin typeface="+mn-lt"/>
              <a:cs typeface="Times New Roman" pitchFamily="18" charset="0"/>
            </a:rPr>
            <a:t>Engage FP cell with other departments and civil society, and manage partnerships with state institutions</a:t>
          </a:r>
          <a:endParaRPr lang="en-US" sz="1600" dirty="0">
            <a:latin typeface="+mn-lt"/>
            <a:cs typeface="Times New Roman" pitchFamily="18" charset="0"/>
          </a:endParaRPr>
        </a:p>
      </dgm:t>
    </dgm:pt>
    <dgm:pt modelId="{8BC670CE-1393-4B1C-9D83-9BDF1B932830}" type="parTrans" cxnId="{604605C9-6EB9-4613-91BE-F89491CA5DAF}">
      <dgm:prSet/>
      <dgm:spPr/>
      <dgm:t>
        <a:bodyPr/>
        <a:lstStyle/>
        <a:p>
          <a:endParaRPr lang="en-US" sz="1500">
            <a:latin typeface="Times New Roman" pitchFamily="18" charset="0"/>
            <a:cs typeface="Times New Roman" pitchFamily="18" charset="0"/>
          </a:endParaRPr>
        </a:p>
      </dgm:t>
    </dgm:pt>
    <dgm:pt modelId="{7E566370-B2BC-4F82-ACCF-23EBEBDF22BD}" type="sibTrans" cxnId="{604605C9-6EB9-4613-91BE-F89491CA5DAF}">
      <dgm:prSet/>
      <dgm:spPr/>
      <dgm:t>
        <a:bodyPr/>
        <a:lstStyle/>
        <a:p>
          <a:endParaRPr lang="en-US" sz="1500">
            <a:latin typeface="Times New Roman" pitchFamily="18" charset="0"/>
            <a:cs typeface="Times New Roman" pitchFamily="18" charset="0"/>
          </a:endParaRPr>
        </a:p>
      </dgm:t>
    </dgm:pt>
    <dgm:pt modelId="{31DC8130-3415-4718-9049-1753EE2FD7EF}" type="pres">
      <dgm:prSet presAssocID="{84BF3D60-126F-4314-A1F5-6E8FAD80BE52}" presName="linearFlow" presStyleCnt="0">
        <dgm:presLayoutVars>
          <dgm:dir/>
          <dgm:animLvl val="lvl"/>
          <dgm:resizeHandles val="exact"/>
        </dgm:presLayoutVars>
      </dgm:prSet>
      <dgm:spPr/>
      <dgm:t>
        <a:bodyPr/>
        <a:lstStyle/>
        <a:p>
          <a:endParaRPr lang="en-US"/>
        </a:p>
      </dgm:t>
    </dgm:pt>
    <dgm:pt modelId="{EF570B10-E7DF-420A-9CB1-5B747555C1F5}" type="pres">
      <dgm:prSet presAssocID="{6A2A121E-3C7C-4370-80EB-8BBA42F05669}" presName="composite" presStyleCnt="0"/>
      <dgm:spPr/>
      <dgm:t>
        <a:bodyPr/>
        <a:lstStyle/>
        <a:p>
          <a:endParaRPr lang="en-US"/>
        </a:p>
      </dgm:t>
    </dgm:pt>
    <dgm:pt modelId="{37D17A63-E92E-4785-B726-AD502E8F78F9}" type="pres">
      <dgm:prSet presAssocID="{6A2A121E-3C7C-4370-80EB-8BBA42F05669}" presName="parentText" presStyleLbl="alignNode1" presStyleIdx="0" presStyleCnt="3" custScaleX="124870" custLinFactNeighborY="-5981">
        <dgm:presLayoutVars>
          <dgm:chMax val="1"/>
          <dgm:bulletEnabled val="1"/>
        </dgm:presLayoutVars>
      </dgm:prSet>
      <dgm:spPr/>
      <dgm:t>
        <a:bodyPr/>
        <a:lstStyle/>
        <a:p>
          <a:endParaRPr lang="en-US"/>
        </a:p>
      </dgm:t>
    </dgm:pt>
    <dgm:pt modelId="{54D44276-0841-400A-90D9-00102C20FD9E}" type="pres">
      <dgm:prSet presAssocID="{6A2A121E-3C7C-4370-80EB-8BBA42F05669}" presName="descendantText" presStyleLbl="alignAcc1" presStyleIdx="0" presStyleCnt="3" custScaleX="90249" custScaleY="100000" custLinFactNeighborX="202" custLinFactNeighborY="15215">
        <dgm:presLayoutVars>
          <dgm:bulletEnabled val="1"/>
        </dgm:presLayoutVars>
      </dgm:prSet>
      <dgm:spPr/>
      <dgm:t>
        <a:bodyPr/>
        <a:lstStyle/>
        <a:p>
          <a:endParaRPr lang="en-US"/>
        </a:p>
      </dgm:t>
    </dgm:pt>
    <dgm:pt modelId="{37BA5020-03C1-4976-A537-F7F41114F01D}" type="pres">
      <dgm:prSet presAssocID="{427EC9DE-661C-4625-879B-7254B577B8AB}" presName="sp" presStyleCnt="0"/>
      <dgm:spPr/>
      <dgm:t>
        <a:bodyPr/>
        <a:lstStyle/>
        <a:p>
          <a:endParaRPr lang="en-US"/>
        </a:p>
      </dgm:t>
    </dgm:pt>
    <dgm:pt modelId="{D4C80D0E-A47F-4476-8542-247F4E038F88}" type="pres">
      <dgm:prSet presAssocID="{24ED944A-BBE3-4A01-8A8E-0BE3CD7B7EEA}" presName="composite" presStyleCnt="0"/>
      <dgm:spPr/>
      <dgm:t>
        <a:bodyPr/>
        <a:lstStyle/>
        <a:p>
          <a:endParaRPr lang="en-US"/>
        </a:p>
      </dgm:t>
    </dgm:pt>
    <dgm:pt modelId="{D92BE25A-32C1-442C-8F6A-96A0F7DD2E56}" type="pres">
      <dgm:prSet presAssocID="{24ED944A-BBE3-4A01-8A8E-0BE3CD7B7EEA}" presName="parentText" presStyleLbl="alignNode1" presStyleIdx="1" presStyleCnt="3" custScaleX="123821">
        <dgm:presLayoutVars>
          <dgm:chMax val="1"/>
          <dgm:bulletEnabled val="1"/>
        </dgm:presLayoutVars>
      </dgm:prSet>
      <dgm:spPr/>
      <dgm:t>
        <a:bodyPr/>
        <a:lstStyle/>
        <a:p>
          <a:endParaRPr lang="en-US"/>
        </a:p>
      </dgm:t>
    </dgm:pt>
    <dgm:pt modelId="{D55202C1-DDDB-48A2-985D-72299F20ACA1}" type="pres">
      <dgm:prSet presAssocID="{24ED944A-BBE3-4A01-8A8E-0BE3CD7B7EEA}" presName="descendantText" presStyleLbl="alignAcc1" presStyleIdx="1" presStyleCnt="3" custScaleX="90614" custScaleY="82864" custLinFactNeighborX="650" custLinFactNeighborY="11130">
        <dgm:presLayoutVars>
          <dgm:bulletEnabled val="1"/>
        </dgm:presLayoutVars>
      </dgm:prSet>
      <dgm:spPr/>
      <dgm:t>
        <a:bodyPr/>
        <a:lstStyle/>
        <a:p>
          <a:endParaRPr lang="en-US"/>
        </a:p>
      </dgm:t>
    </dgm:pt>
    <dgm:pt modelId="{4C61708E-42E6-4E1D-8EF6-BB81DC35370E}" type="pres">
      <dgm:prSet presAssocID="{CB2F45F5-67CC-4A6A-BFC2-0BEDC52BF4E2}" presName="sp" presStyleCnt="0"/>
      <dgm:spPr/>
      <dgm:t>
        <a:bodyPr/>
        <a:lstStyle/>
        <a:p>
          <a:endParaRPr lang="en-US"/>
        </a:p>
      </dgm:t>
    </dgm:pt>
    <dgm:pt modelId="{C6E31EF3-B963-4409-AE6B-1C27BEE3B556}" type="pres">
      <dgm:prSet presAssocID="{17765AE9-249C-484A-A6CF-C06059D36310}" presName="composite" presStyleCnt="0"/>
      <dgm:spPr/>
      <dgm:t>
        <a:bodyPr/>
        <a:lstStyle/>
        <a:p>
          <a:endParaRPr lang="en-US"/>
        </a:p>
      </dgm:t>
    </dgm:pt>
    <dgm:pt modelId="{0AA6B091-4F5D-4364-8FEB-9263A75975D6}" type="pres">
      <dgm:prSet presAssocID="{17765AE9-249C-484A-A6CF-C06059D36310}" presName="parentText" presStyleLbl="alignNode1" presStyleIdx="2" presStyleCnt="3" custScaleX="123297">
        <dgm:presLayoutVars>
          <dgm:chMax val="1"/>
          <dgm:bulletEnabled val="1"/>
        </dgm:presLayoutVars>
      </dgm:prSet>
      <dgm:spPr/>
      <dgm:t>
        <a:bodyPr/>
        <a:lstStyle/>
        <a:p>
          <a:endParaRPr lang="en-US"/>
        </a:p>
      </dgm:t>
    </dgm:pt>
    <dgm:pt modelId="{4C0C786D-9A6A-464E-86CD-DB177FD73235}" type="pres">
      <dgm:prSet presAssocID="{17765AE9-249C-484A-A6CF-C06059D36310}" presName="descendantText" presStyleLbl="alignAcc1" presStyleIdx="2" presStyleCnt="3" custScaleX="89810" custScaleY="101426" custLinFactNeighborY="24542">
        <dgm:presLayoutVars>
          <dgm:bulletEnabled val="1"/>
        </dgm:presLayoutVars>
      </dgm:prSet>
      <dgm:spPr/>
      <dgm:t>
        <a:bodyPr/>
        <a:lstStyle/>
        <a:p>
          <a:endParaRPr lang="en-US"/>
        </a:p>
      </dgm:t>
    </dgm:pt>
  </dgm:ptLst>
  <dgm:cxnLst>
    <dgm:cxn modelId="{80E1F9C3-F5D2-4C17-AFBD-165678093738}" srcId="{84BF3D60-126F-4314-A1F5-6E8FAD80BE52}" destId="{24ED944A-BBE3-4A01-8A8E-0BE3CD7B7EEA}" srcOrd="1" destOrd="0" parTransId="{12DE142C-F741-4CB5-8387-07B2E42A4E62}" sibTransId="{CB2F45F5-67CC-4A6A-BFC2-0BEDC52BF4E2}"/>
    <dgm:cxn modelId="{604605C9-6EB9-4613-91BE-F89491CA5DAF}" srcId="{17765AE9-249C-484A-A6CF-C06059D36310}" destId="{A419C1D9-06C7-4D59-9406-CE8E0E2AD7E8}" srcOrd="0" destOrd="0" parTransId="{8BC670CE-1393-4B1C-9D83-9BDF1B932830}" sibTransId="{7E566370-B2BC-4F82-ACCF-23EBEBDF22BD}"/>
    <dgm:cxn modelId="{1D2199C9-789F-4B60-A6EA-69CED58B841C}" srcId="{84BF3D60-126F-4314-A1F5-6E8FAD80BE52}" destId="{6A2A121E-3C7C-4370-80EB-8BBA42F05669}" srcOrd="0" destOrd="0" parTransId="{535F1832-5C21-42CE-9E47-7CB79C8D31AC}" sibTransId="{427EC9DE-661C-4625-879B-7254B577B8AB}"/>
    <dgm:cxn modelId="{7352639F-FACE-4B27-B259-421E808ADA73}" type="presOf" srcId="{25F767AE-96D7-4EDA-AA66-0C68B4E9D879}" destId="{54D44276-0841-400A-90D9-00102C20FD9E}" srcOrd="0" destOrd="0" presId="urn:microsoft.com/office/officeart/2005/8/layout/chevron2"/>
    <dgm:cxn modelId="{8F6DFC9F-A8AE-4A95-82A3-D0F179CB8052}" type="presOf" srcId="{24ED944A-BBE3-4A01-8A8E-0BE3CD7B7EEA}" destId="{D92BE25A-32C1-442C-8F6A-96A0F7DD2E56}" srcOrd="0" destOrd="0" presId="urn:microsoft.com/office/officeart/2005/8/layout/chevron2"/>
    <dgm:cxn modelId="{2243F327-5964-4D0B-8240-FEE577588E29}" srcId="{24ED944A-BBE3-4A01-8A8E-0BE3CD7B7EEA}" destId="{B4DDB34E-D7BE-46BC-8CAE-8B1E52C273C4}" srcOrd="0" destOrd="0" parTransId="{E4C806E8-DC70-44A1-BBB1-9642659E9960}" sibTransId="{932E4EFA-5781-4BFA-920E-C3E48B880B2F}"/>
    <dgm:cxn modelId="{BA47DC4D-F546-4A02-88D5-71A56DBE829D}" type="presOf" srcId="{6A2A121E-3C7C-4370-80EB-8BBA42F05669}" destId="{37D17A63-E92E-4785-B726-AD502E8F78F9}" srcOrd="0" destOrd="0" presId="urn:microsoft.com/office/officeart/2005/8/layout/chevron2"/>
    <dgm:cxn modelId="{6F647FD1-AF41-494C-A541-224F648E1E51}" srcId="{6A2A121E-3C7C-4370-80EB-8BBA42F05669}" destId="{25F767AE-96D7-4EDA-AA66-0C68B4E9D879}" srcOrd="0" destOrd="0" parTransId="{E948400D-49D3-4CA3-A870-0F9C67CD2AAA}" sibTransId="{311F6928-26E9-4899-AB98-5A93AB64A3FD}"/>
    <dgm:cxn modelId="{EDBC066C-2621-48F5-9524-E078DADE21A3}" type="presOf" srcId="{A419C1D9-06C7-4D59-9406-CE8E0E2AD7E8}" destId="{4C0C786D-9A6A-464E-86CD-DB177FD73235}" srcOrd="0" destOrd="0" presId="urn:microsoft.com/office/officeart/2005/8/layout/chevron2"/>
    <dgm:cxn modelId="{2B688435-7D58-47DF-AACE-C283891DA9ED}" type="presOf" srcId="{84BF3D60-126F-4314-A1F5-6E8FAD80BE52}" destId="{31DC8130-3415-4718-9049-1753EE2FD7EF}" srcOrd="0" destOrd="0" presId="urn:microsoft.com/office/officeart/2005/8/layout/chevron2"/>
    <dgm:cxn modelId="{F49591AF-1454-4F14-B4E9-3E8AED6E00E6}" type="presOf" srcId="{17765AE9-249C-484A-A6CF-C06059D36310}" destId="{0AA6B091-4F5D-4364-8FEB-9263A75975D6}" srcOrd="0" destOrd="0" presId="urn:microsoft.com/office/officeart/2005/8/layout/chevron2"/>
    <dgm:cxn modelId="{81270C79-FDCA-474A-9497-B097793B99AA}" srcId="{84BF3D60-126F-4314-A1F5-6E8FAD80BE52}" destId="{17765AE9-249C-484A-A6CF-C06059D36310}" srcOrd="2" destOrd="0" parTransId="{B30BEBCA-F7E4-4FD0-A922-91E8BEDAFED7}" sibTransId="{D143F9F3-1472-4B68-99DA-E6EF04F9021E}"/>
    <dgm:cxn modelId="{1D4300AF-3C01-4EB2-A432-D1DC97C4A495}" type="presOf" srcId="{B4DDB34E-D7BE-46BC-8CAE-8B1E52C273C4}" destId="{D55202C1-DDDB-48A2-985D-72299F20ACA1}" srcOrd="0" destOrd="0" presId="urn:microsoft.com/office/officeart/2005/8/layout/chevron2"/>
    <dgm:cxn modelId="{CD8A48DC-A497-47E0-87A7-355DB96E5D3B}" type="presParOf" srcId="{31DC8130-3415-4718-9049-1753EE2FD7EF}" destId="{EF570B10-E7DF-420A-9CB1-5B747555C1F5}" srcOrd="0" destOrd="0" presId="urn:microsoft.com/office/officeart/2005/8/layout/chevron2"/>
    <dgm:cxn modelId="{9B41D9B0-93E2-40B6-B3B1-846C3DE28FE1}" type="presParOf" srcId="{EF570B10-E7DF-420A-9CB1-5B747555C1F5}" destId="{37D17A63-E92E-4785-B726-AD502E8F78F9}" srcOrd="0" destOrd="0" presId="urn:microsoft.com/office/officeart/2005/8/layout/chevron2"/>
    <dgm:cxn modelId="{EF229388-B29A-462C-BAB1-5D0929246C87}" type="presParOf" srcId="{EF570B10-E7DF-420A-9CB1-5B747555C1F5}" destId="{54D44276-0841-400A-90D9-00102C20FD9E}" srcOrd="1" destOrd="0" presId="urn:microsoft.com/office/officeart/2005/8/layout/chevron2"/>
    <dgm:cxn modelId="{439179FB-8333-4B32-B68C-7FE62E744782}" type="presParOf" srcId="{31DC8130-3415-4718-9049-1753EE2FD7EF}" destId="{37BA5020-03C1-4976-A537-F7F41114F01D}" srcOrd="1" destOrd="0" presId="urn:microsoft.com/office/officeart/2005/8/layout/chevron2"/>
    <dgm:cxn modelId="{A3CA026F-2C1B-4715-8132-A546A11D28C2}" type="presParOf" srcId="{31DC8130-3415-4718-9049-1753EE2FD7EF}" destId="{D4C80D0E-A47F-4476-8542-247F4E038F88}" srcOrd="2" destOrd="0" presId="urn:microsoft.com/office/officeart/2005/8/layout/chevron2"/>
    <dgm:cxn modelId="{89517E07-3AAB-48D0-AB55-F23FD0366B52}" type="presParOf" srcId="{D4C80D0E-A47F-4476-8542-247F4E038F88}" destId="{D92BE25A-32C1-442C-8F6A-96A0F7DD2E56}" srcOrd="0" destOrd="0" presId="urn:microsoft.com/office/officeart/2005/8/layout/chevron2"/>
    <dgm:cxn modelId="{714942FA-7FB9-44D4-A9FA-D77CBF70768A}" type="presParOf" srcId="{D4C80D0E-A47F-4476-8542-247F4E038F88}" destId="{D55202C1-DDDB-48A2-985D-72299F20ACA1}" srcOrd="1" destOrd="0" presId="urn:microsoft.com/office/officeart/2005/8/layout/chevron2"/>
    <dgm:cxn modelId="{E523C139-8C75-42FA-A99B-2AA3F87F34BF}" type="presParOf" srcId="{31DC8130-3415-4718-9049-1753EE2FD7EF}" destId="{4C61708E-42E6-4E1D-8EF6-BB81DC35370E}" srcOrd="3" destOrd="0" presId="urn:microsoft.com/office/officeart/2005/8/layout/chevron2"/>
    <dgm:cxn modelId="{4CEE6CBB-7DC9-4260-B113-D4D146E60983}" type="presParOf" srcId="{31DC8130-3415-4718-9049-1753EE2FD7EF}" destId="{C6E31EF3-B963-4409-AE6B-1C27BEE3B556}" srcOrd="4" destOrd="0" presId="urn:microsoft.com/office/officeart/2005/8/layout/chevron2"/>
    <dgm:cxn modelId="{7A2F5266-2A90-4157-B93E-2EDBBC2D1CC3}" type="presParOf" srcId="{C6E31EF3-B963-4409-AE6B-1C27BEE3B556}" destId="{0AA6B091-4F5D-4364-8FEB-9263A75975D6}" srcOrd="0" destOrd="0" presId="urn:microsoft.com/office/officeart/2005/8/layout/chevron2"/>
    <dgm:cxn modelId="{FDA63024-35E3-47B7-BF72-BA6543E005C3}" type="presParOf" srcId="{C6E31EF3-B963-4409-AE6B-1C27BEE3B556}" destId="{4C0C786D-9A6A-464E-86CD-DB177FD7323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89BA16-498F-436F-A262-A89A04926908}" type="doc">
      <dgm:prSet loTypeId="urn:microsoft.com/office/officeart/2005/8/layout/gear1" loCatId="cycle" qsTypeId="urn:microsoft.com/office/officeart/2005/8/quickstyle/simple1" qsCatId="simple" csTypeId="urn:microsoft.com/office/officeart/2005/8/colors/accent0_3" csCatId="mainScheme" phldr="1"/>
      <dgm:spPr/>
    </dgm:pt>
    <dgm:pt modelId="{49095D29-A89E-4A83-873F-C93B6A5399FE}">
      <dgm:prSet phldrT="[Text]" custT="1"/>
      <dgm:spPr/>
      <dgm:t>
        <a:bodyPr/>
        <a:lstStyle/>
        <a:p>
          <a:r>
            <a:rPr lang="en-US" sz="1100" dirty="0" smtClean="0"/>
            <a:t>District and block managers</a:t>
          </a:r>
          <a:endParaRPr lang="en-US" sz="1100" dirty="0"/>
        </a:p>
      </dgm:t>
    </dgm:pt>
    <dgm:pt modelId="{1229F2FF-637E-43B9-9C90-6E699BF75B0D}" type="parTrans" cxnId="{55ADFEC3-A8A6-4AC1-83F7-DCA2DCC183A8}">
      <dgm:prSet/>
      <dgm:spPr/>
      <dgm:t>
        <a:bodyPr/>
        <a:lstStyle/>
        <a:p>
          <a:endParaRPr lang="en-US" sz="2400"/>
        </a:p>
      </dgm:t>
    </dgm:pt>
    <dgm:pt modelId="{0B7EF82E-DCA3-4C42-84A6-31A4C1345845}" type="sibTrans" cxnId="{55ADFEC3-A8A6-4AC1-83F7-DCA2DCC183A8}">
      <dgm:prSet/>
      <dgm:spPr/>
      <dgm:t>
        <a:bodyPr/>
        <a:lstStyle/>
        <a:p>
          <a:endParaRPr lang="en-US" sz="2400"/>
        </a:p>
      </dgm:t>
    </dgm:pt>
    <dgm:pt modelId="{1F574F9F-A475-4ED7-BFEC-17A56150B276}">
      <dgm:prSet custT="1"/>
      <dgm:spPr/>
      <dgm:t>
        <a:bodyPr/>
        <a:lstStyle/>
        <a:p>
          <a:r>
            <a:rPr lang="en-US" sz="1100" dirty="0" smtClean="0"/>
            <a:t>FP cell and state resource group</a:t>
          </a:r>
          <a:endParaRPr lang="en-US" sz="1100" dirty="0"/>
        </a:p>
      </dgm:t>
    </dgm:pt>
    <dgm:pt modelId="{E46F3692-3326-4F77-9AC2-24A83B7A4339}" type="parTrans" cxnId="{8A87764C-3BDE-481D-AD32-95535973BD85}">
      <dgm:prSet/>
      <dgm:spPr/>
      <dgm:t>
        <a:bodyPr/>
        <a:lstStyle/>
        <a:p>
          <a:endParaRPr lang="en-US" sz="2400"/>
        </a:p>
      </dgm:t>
    </dgm:pt>
    <dgm:pt modelId="{42DA3FDD-A444-4BDA-A7B4-B9887BB694B2}" type="sibTrans" cxnId="{8A87764C-3BDE-481D-AD32-95535973BD85}">
      <dgm:prSet/>
      <dgm:spPr/>
      <dgm:t>
        <a:bodyPr/>
        <a:lstStyle/>
        <a:p>
          <a:endParaRPr lang="en-US" sz="2400"/>
        </a:p>
      </dgm:t>
    </dgm:pt>
    <dgm:pt modelId="{1030901B-A144-4D59-BB3D-B28ECD2B2E94}">
      <dgm:prSet phldrT="[Text]" custT="1"/>
      <dgm:spPr/>
      <dgm:t>
        <a:bodyPr/>
        <a:lstStyle/>
        <a:p>
          <a:r>
            <a:rPr lang="en-US" sz="1100" dirty="0" smtClean="0"/>
            <a:t>Lead NGO  and development partners</a:t>
          </a:r>
          <a:endParaRPr lang="en-US" sz="1100" dirty="0"/>
        </a:p>
      </dgm:t>
    </dgm:pt>
    <dgm:pt modelId="{8E10BAE2-F4C0-4046-B368-F647C0B3A065}" type="parTrans" cxnId="{16D12E54-D0BE-4DA3-BB46-6FB2FC72E525}">
      <dgm:prSet/>
      <dgm:spPr/>
      <dgm:t>
        <a:bodyPr/>
        <a:lstStyle/>
        <a:p>
          <a:endParaRPr lang="en-US" sz="2400"/>
        </a:p>
      </dgm:t>
    </dgm:pt>
    <dgm:pt modelId="{B8AEFF54-0F34-4BF6-9012-A010294BAEA7}" type="sibTrans" cxnId="{16D12E54-D0BE-4DA3-BB46-6FB2FC72E525}">
      <dgm:prSet/>
      <dgm:spPr/>
      <dgm:t>
        <a:bodyPr/>
        <a:lstStyle/>
        <a:p>
          <a:endParaRPr lang="en-US" sz="2400"/>
        </a:p>
      </dgm:t>
    </dgm:pt>
    <dgm:pt modelId="{A4AD801A-06E6-4C91-9486-5FA180221310}" type="pres">
      <dgm:prSet presAssocID="{BC89BA16-498F-436F-A262-A89A04926908}" presName="composite" presStyleCnt="0">
        <dgm:presLayoutVars>
          <dgm:chMax val="3"/>
          <dgm:animLvl val="lvl"/>
          <dgm:resizeHandles val="exact"/>
        </dgm:presLayoutVars>
      </dgm:prSet>
      <dgm:spPr/>
    </dgm:pt>
    <dgm:pt modelId="{C2BC68F0-3CD9-402D-8726-1AA4808F0EDC}" type="pres">
      <dgm:prSet presAssocID="{49095D29-A89E-4A83-873F-C93B6A5399FE}" presName="gear1" presStyleLbl="node1" presStyleIdx="0" presStyleCnt="3">
        <dgm:presLayoutVars>
          <dgm:chMax val="1"/>
          <dgm:bulletEnabled val="1"/>
        </dgm:presLayoutVars>
      </dgm:prSet>
      <dgm:spPr/>
      <dgm:t>
        <a:bodyPr/>
        <a:lstStyle/>
        <a:p>
          <a:endParaRPr lang="en-US"/>
        </a:p>
      </dgm:t>
    </dgm:pt>
    <dgm:pt modelId="{3441F72B-860F-49A2-8302-CC8D53EFBF79}" type="pres">
      <dgm:prSet presAssocID="{49095D29-A89E-4A83-873F-C93B6A5399FE}" presName="gear1srcNode" presStyleLbl="node1" presStyleIdx="0" presStyleCnt="3"/>
      <dgm:spPr/>
      <dgm:t>
        <a:bodyPr/>
        <a:lstStyle/>
        <a:p>
          <a:endParaRPr lang="en-US"/>
        </a:p>
      </dgm:t>
    </dgm:pt>
    <dgm:pt modelId="{6071693A-BDDB-47D7-B3B4-FB622D156719}" type="pres">
      <dgm:prSet presAssocID="{49095D29-A89E-4A83-873F-C93B6A5399FE}" presName="gear1dstNode" presStyleLbl="node1" presStyleIdx="0" presStyleCnt="3"/>
      <dgm:spPr/>
      <dgm:t>
        <a:bodyPr/>
        <a:lstStyle/>
        <a:p>
          <a:endParaRPr lang="en-US"/>
        </a:p>
      </dgm:t>
    </dgm:pt>
    <dgm:pt modelId="{F06AD49F-765D-4CBD-8CCA-AA02BE151447}" type="pres">
      <dgm:prSet presAssocID="{1F574F9F-A475-4ED7-BFEC-17A56150B276}" presName="gear2" presStyleLbl="node1" presStyleIdx="1" presStyleCnt="3">
        <dgm:presLayoutVars>
          <dgm:chMax val="1"/>
          <dgm:bulletEnabled val="1"/>
        </dgm:presLayoutVars>
      </dgm:prSet>
      <dgm:spPr/>
      <dgm:t>
        <a:bodyPr/>
        <a:lstStyle/>
        <a:p>
          <a:endParaRPr lang="en-US"/>
        </a:p>
      </dgm:t>
    </dgm:pt>
    <dgm:pt modelId="{F046C2F4-AB49-4ED9-B86F-9AFC4155F52F}" type="pres">
      <dgm:prSet presAssocID="{1F574F9F-A475-4ED7-BFEC-17A56150B276}" presName="gear2srcNode" presStyleLbl="node1" presStyleIdx="1" presStyleCnt="3"/>
      <dgm:spPr/>
      <dgm:t>
        <a:bodyPr/>
        <a:lstStyle/>
        <a:p>
          <a:endParaRPr lang="en-US"/>
        </a:p>
      </dgm:t>
    </dgm:pt>
    <dgm:pt modelId="{567666D9-8952-4F2D-AE03-D197010E7CB9}" type="pres">
      <dgm:prSet presAssocID="{1F574F9F-A475-4ED7-BFEC-17A56150B276}" presName="gear2dstNode" presStyleLbl="node1" presStyleIdx="1" presStyleCnt="3"/>
      <dgm:spPr/>
      <dgm:t>
        <a:bodyPr/>
        <a:lstStyle/>
        <a:p>
          <a:endParaRPr lang="en-US"/>
        </a:p>
      </dgm:t>
    </dgm:pt>
    <dgm:pt modelId="{D04444F4-059D-46C5-9337-964128D4B5DD}" type="pres">
      <dgm:prSet presAssocID="{1030901B-A144-4D59-BB3D-B28ECD2B2E94}" presName="gear3" presStyleLbl="node1" presStyleIdx="2" presStyleCnt="3" custScaleX="110010" custScaleY="106614"/>
      <dgm:spPr/>
      <dgm:t>
        <a:bodyPr/>
        <a:lstStyle/>
        <a:p>
          <a:endParaRPr lang="en-US"/>
        </a:p>
      </dgm:t>
    </dgm:pt>
    <dgm:pt modelId="{ED423C3F-FF0F-4EEB-AA6B-9DD1FF372518}" type="pres">
      <dgm:prSet presAssocID="{1030901B-A144-4D59-BB3D-B28ECD2B2E94}" presName="gear3tx" presStyleLbl="node1" presStyleIdx="2" presStyleCnt="3">
        <dgm:presLayoutVars>
          <dgm:chMax val="1"/>
          <dgm:bulletEnabled val="1"/>
        </dgm:presLayoutVars>
      </dgm:prSet>
      <dgm:spPr/>
      <dgm:t>
        <a:bodyPr/>
        <a:lstStyle/>
        <a:p>
          <a:endParaRPr lang="en-US"/>
        </a:p>
      </dgm:t>
    </dgm:pt>
    <dgm:pt modelId="{E00315E6-5A89-4A28-9E16-85D72AA1078F}" type="pres">
      <dgm:prSet presAssocID="{1030901B-A144-4D59-BB3D-B28ECD2B2E94}" presName="gear3srcNode" presStyleLbl="node1" presStyleIdx="2" presStyleCnt="3"/>
      <dgm:spPr/>
      <dgm:t>
        <a:bodyPr/>
        <a:lstStyle/>
        <a:p>
          <a:endParaRPr lang="en-US"/>
        </a:p>
      </dgm:t>
    </dgm:pt>
    <dgm:pt modelId="{FFCB5F44-4894-49E4-B049-5AABC0FD6FCA}" type="pres">
      <dgm:prSet presAssocID="{1030901B-A144-4D59-BB3D-B28ECD2B2E94}" presName="gear3dstNode" presStyleLbl="node1" presStyleIdx="2" presStyleCnt="3"/>
      <dgm:spPr/>
      <dgm:t>
        <a:bodyPr/>
        <a:lstStyle/>
        <a:p>
          <a:endParaRPr lang="en-US"/>
        </a:p>
      </dgm:t>
    </dgm:pt>
    <dgm:pt modelId="{A54C1115-CA69-4027-832D-61DA23D053F2}" type="pres">
      <dgm:prSet presAssocID="{0B7EF82E-DCA3-4C42-84A6-31A4C1345845}" presName="connector1" presStyleLbl="sibTrans2D1" presStyleIdx="0" presStyleCnt="3"/>
      <dgm:spPr/>
      <dgm:t>
        <a:bodyPr/>
        <a:lstStyle/>
        <a:p>
          <a:endParaRPr lang="en-US"/>
        </a:p>
      </dgm:t>
    </dgm:pt>
    <dgm:pt modelId="{6D7226E5-9A8F-4770-9787-8D9AA605D2E8}" type="pres">
      <dgm:prSet presAssocID="{42DA3FDD-A444-4BDA-A7B4-B9887BB694B2}" presName="connector2" presStyleLbl="sibTrans2D1" presStyleIdx="1" presStyleCnt="3"/>
      <dgm:spPr/>
      <dgm:t>
        <a:bodyPr/>
        <a:lstStyle/>
        <a:p>
          <a:endParaRPr lang="en-US"/>
        </a:p>
      </dgm:t>
    </dgm:pt>
    <dgm:pt modelId="{F6837752-86E5-4B9C-915D-23951312F84F}" type="pres">
      <dgm:prSet presAssocID="{B8AEFF54-0F34-4BF6-9012-A010294BAEA7}" presName="connector3" presStyleLbl="sibTrans2D1" presStyleIdx="2" presStyleCnt="3"/>
      <dgm:spPr/>
      <dgm:t>
        <a:bodyPr/>
        <a:lstStyle/>
        <a:p>
          <a:endParaRPr lang="en-US"/>
        </a:p>
      </dgm:t>
    </dgm:pt>
  </dgm:ptLst>
  <dgm:cxnLst>
    <dgm:cxn modelId="{454E0D89-0FDE-4498-A68A-C083C8376175}" type="presOf" srcId="{1030901B-A144-4D59-BB3D-B28ECD2B2E94}" destId="{ED423C3F-FF0F-4EEB-AA6B-9DD1FF372518}" srcOrd="1" destOrd="0" presId="urn:microsoft.com/office/officeart/2005/8/layout/gear1"/>
    <dgm:cxn modelId="{55ADFEC3-A8A6-4AC1-83F7-DCA2DCC183A8}" srcId="{BC89BA16-498F-436F-A262-A89A04926908}" destId="{49095D29-A89E-4A83-873F-C93B6A5399FE}" srcOrd="0" destOrd="0" parTransId="{1229F2FF-637E-43B9-9C90-6E699BF75B0D}" sibTransId="{0B7EF82E-DCA3-4C42-84A6-31A4C1345845}"/>
    <dgm:cxn modelId="{E294D910-92BD-4066-B530-AEB4A9F3D397}" type="presOf" srcId="{1F574F9F-A475-4ED7-BFEC-17A56150B276}" destId="{F06AD49F-765D-4CBD-8CCA-AA02BE151447}" srcOrd="0" destOrd="0" presId="urn:microsoft.com/office/officeart/2005/8/layout/gear1"/>
    <dgm:cxn modelId="{B93BE03D-D7BD-4154-8C11-24ECEE649F09}" type="presOf" srcId="{49095D29-A89E-4A83-873F-C93B6A5399FE}" destId="{6071693A-BDDB-47D7-B3B4-FB622D156719}" srcOrd="2" destOrd="0" presId="urn:microsoft.com/office/officeart/2005/8/layout/gear1"/>
    <dgm:cxn modelId="{EC4F20B4-E960-4C7E-BBAF-1BE855B9260C}" type="presOf" srcId="{1F574F9F-A475-4ED7-BFEC-17A56150B276}" destId="{567666D9-8952-4F2D-AE03-D197010E7CB9}" srcOrd="2" destOrd="0" presId="urn:microsoft.com/office/officeart/2005/8/layout/gear1"/>
    <dgm:cxn modelId="{16D12E54-D0BE-4DA3-BB46-6FB2FC72E525}" srcId="{BC89BA16-498F-436F-A262-A89A04926908}" destId="{1030901B-A144-4D59-BB3D-B28ECD2B2E94}" srcOrd="2" destOrd="0" parTransId="{8E10BAE2-F4C0-4046-B368-F647C0B3A065}" sibTransId="{B8AEFF54-0F34-4BF6-9012-A010294BAEA7}"/>
    <dgm:cxn modelId="{1A0AADB1-37BC-4DBA-A8AA-E176C5EBCBC6}" type="presOf" srcId="{0B7EF82E-DCA3-4C42-84A6-31A4C1345845}" destId="{A54C1115-CA69-4027-832D-61DA23D053F2}" srcOrd="0" destOrd="0" presId="urn:microsoft.com/office/officeart/2005/8/layout/gear1"/>
    <dgm:cxn modelId="{8A87764C-3BDE-481D-AD32-95535973BD85}" srcId="{BC89BA16-498F-436F-A262-A89A04926908}" destId="{1F574F9F-A475-4ED7-BFEC-17A56150B276}" srcOrd="1" destOrd="0" parTransId="{E46F3692-3326-4F77-9AC2-24A83B7A4339}" sibTransId="{42DA3FDD-A444-4BDA-A7B4-B9887BB694B2}"/>
    <dgm:cxn modelId="{2FCFC1F3-C20B-4BD3-A304-9E932B10FAF0}" type="presOf" srcId="{1F574F9F-A475-4ED7-BFEC-17A56150B276}" destId="{F046C2F4-AB49-4ED9-B86F-9AFC4155F52F}" srcOrd="1" destOrd="0" presId="urn:microsoft.com/office/officeart/2005/8/layout/gear1"/>
    <dgm:cxn modelId="{EC9F0F31-F17D-4D7E-9414-689459D7A9A6}" type="presOf" srcId="{1030901B-A144-4D59-BB3D-B28ECD2B2E94}" destId="{E00315E6-5A89-4A28-9E16-85D72AA1078F}" srcOrd="2" destOrd="0" presId="urn:microsoft.com/office/officeart/2005/8/layout/gear1"/>
    <dgm:cxn modelId="{5D3D9804-DC74-4ED9-A293-CDFF14E00784}" type="presOf" srcId="{B8AEFF54-0F34-4BF6-9012-A010294BAEA7}" destId="{F6837752-86E5-4B9C-915D-23951312F84F}" srcOrd="0" destOrd="0" presId="urn:microsoft.com/office/officeart/2005/8/layout/gear1"/>
    <dgm:cxn modelId="{11B24B19-1A55-4E3E-9B41-CBEFAC79F8D8}" type="presOf" srcId="{1030901B-A144-4D59-BB3D-B28ECD2B2E94}" destId="{FFCB5F44-4894-49E4-B049-5AABC0FD6FCA}" srcOrd="3" destOrd="0" presId="urn:microsoft.com/office/officeart/2005/8/layout/gear1"/>
    <dgm:cxn modelId="{6ACCC6BF-8902-4D8F-9A98-10450D6F978D}" type="presOf" srcId="{49095D29-A89E-4A83-873F-C93B6A5399FE}" destId="{3441F72B-860F-49A2-8302-CC8D53EFBF79}" srcOrd="1" destOrd="0" presId="urn:microsoft.com/office/officeart/2005/8/layout/gear1"/>
    <dgm:cxn modelId="{1795D4CF-FFC2-4682-91A9-1A9662A376B8}" type="presOf" srcId="{49095D29-A89E-4A83-873F-C93B6A5399FE}" destId="{C2BC68F0-3CD9-402D-8726-1AA4808F0EDC}" srcOrd="0" destOrd="0" presId="urn:microsoft.com/office/officeart/2005/8/layout/gear1"/>
    <dgm:cxn modelId="{4366E9ED-52F7-4908-8883-C3426A84FD39}" type="presOf" srcId="{1030901B-A144-4D59-BB3D-B28ECD2B2E94}" destId="{D04444F4-059D-46C5-9337-964128D4B5DD}" srcOrd="0" destOrd="0" presId="urn:microsoft.com/office/officeart/2005/8/layout/gear1"/>
    <dgm:cxn modelId="{B935CDF8-EEC8-406C-B596-8E4A7E04ED01}" type="presOf" srcId="{42DA3FDD-A444-4BDA-A7B4-B9887BB694B2}" destId="{6D7226E5-9A8F-4770-9787-8D9AA605D2E8}" srcOrd="0" destOrd="0" presId="urn:microsoft.com/office/officeart/2005/8/layout/gear1"/>
    <dgm:cxn modelId="{8F4DA6D9-6A21-4049-979D-EC429713A283}" type="presOf" srcId="{BC89BA16-498F-436F-A262-A89A04926908}" destId="{A4AD801A-06E6-4C91-9486-5FA180221310}" srcOrd="0" destOrd="0" presId="urn:microsoft.com/office/officeart/2005/8/layout/gear1"/>
    <dgm:cxn modelId="{3B92CD46-98B0-41C8-BC73-D3DAD61F755C}" type="presParOf" srcId="{A4AD801A-06E6-4C91-9486-5FA180221310}" destId="{C2BC68F0-3CD9-402D-8726-1AA4808F0EDC}" srcOrd="0" destOrd="0" presId="urn:microsoft.com/office/officeart/2005/8/layout/gear1"/>
    <dgm:cxn modelId="{759F3EB4-04EB-473A-98B0-F513511B1F08}" type="presParOf" srcId="{A4AD801A-06E6-4C91-9486-5FA180221310}" destId="{3441F72B-860F-49A2-8302-CC8D53EFBF79}" srcOrd="1" destOrd="0" presId="urn:microsoft.com/office/officeart/2005/8/layout/gear1"/>
    <dgm:cxn modelId="{F67190EB-4780-46CC-832C-64FA9666BFEA}" type="presParOf" srcId="{A4AD801A-06E6-4C91-9486-5FA180221310}" destId="{6071693A-BDDB-47D7-B3B4-FB622D156719}" srcOrd="2" destOrd="0" presId="urn:microsoft.com/office/officeart/2005/8/layout/gear1"/>
    <dgm:cxn modelId="{11C03B1F-6AA5-4B5A-B7E1-20F2A5436D07}" type="presParOf" srcId="{A4AD801A-06E6-4C91-9486-5FA180221310}" destId="{F06AD49F-765D-4CBD-8CCA-AA02BE151447}" srcOrd="3" destOrd="0" presId="urn:microsoft.com/office/officeart/2005/8/layout/gear1"/>
    <dgm:cxn modelId="{FE534994-1D50-4CF7-89EA-3F7DFB9A42E6}" type="presParOf" srcId="{A4AD801A-06E6-4C91-9486-5FA180221310}" destId="{F046C2F4-AB49-4ED9-B86F-9AFC4155F52F}" srcOrd="4" destOrd="0" presId="urn:microsoft.com/office/officeart/2005/8/layout/gear1"/>
    <dgm:cxn modelId="{46923A1B-3584-4D81-A236-68170F0B5B8F}" type="presParOf" srcId="{A4AD801A-06E6-4C91-9486-5FA180221310}" destId="{567666D9-8952-4F2D-AE03-D197010E7CB9}" srcOrd="5" destOrd="0" presId="urn:microsoft.com/office/officeart/2005/8/layout/gear1"/>
    <dgm:cxn modelId="{26EA67EA-46DB-4A81-9C6B-46046767532F}" type="presParOf" srcId="{A4AD801A-06E6-4C91-9486-5FA180221310}" destId="{D04444F4-059D-46C5-9337-964128D4B5DD}" srcOrd="6" destOrd="0" presId="urn:microsoft.com/office/officeart/2005/8/layout/gear1"/>
    <dgm:cxn modelId="{6528ABD5-C039-434B-862C-76F9B375F1A3}" type="presParOf" srcId="{A4AD801A-06E6-4C91-9486-5FA180221310}" destId="{ED423C3F-FF0F-4EEB-AA6B-9DD1FF372518}" srcOrd="7" destOrd="0" presId="urn:microsoft.com/office/officeart/2005/8/layout/gear1"/>
    <dgm:cxn modelId="{43E25FBD-698E-41EA-A1AC-FABB3E5EBEC6}" type="presParOf" srcId="{A4AD801A-06E6-4C91-9486-5FA180221310}" destId="{E00315E6-5A89-4A28-9E16-85D72AA1078F}" srcOrd="8" destOrd="0" presId="urn:microsoft.com/office/officeart/2005/8/layout/gear1"/>
    <dgm:cxn modelId="{07855EC1-49DA-42B2-A6C9-2614E7C57E7B}" type="presParOf" srcId="{A4AD801A-06E6-4C91-9486-5FA180221310}" destId="{FFCB5F44-4894-49E4-B049-5AABC0FD6FCA}" srcOrd="9" destOrd="0" presId="urn:microsoft.com/office/officeart/2005/8/layout/gear1"/>
    <dgm:cxn modelId="{5E8F88D4-EC46-49BD-801E-D363E479381A}" type="presParOf" srcId="{A4AD801A-06E6-4C91-9486-5FA180221310}" destId="{A54C1115-CA69-4027-832D-61DA23D053F2}" srcOrd="10" destOrd="0" presId="urn:microsoft.com/office/officeart/2005/8/layout/gear1"/>
    <dgm:cxn modelId="{19C8D45B-F186-4BD6-895B-F681E9BDA953}" type="presParOf" srcId="{A4AD801A-06E6-4C91-9486-5FA180221310}" destId="{6D7226E5-9A8F-4770-9787-8D9AA605D2E8}" srcOrd="11" destOrd="0" presId="urn:microsoft.com/office/officeart/2005/8/layout/gear1"/>
    <dgm:cxn modelId="{B738A45F-2074-4379-A146-13A60B468DE7}" type="presParOf" srcId="{A4AD801A-06E6-4C91-9486-5FA180221310}" destId="{F6837752-86E5-4B9C-915D-23951312F84F}"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C3866A-9CA4-4B80-ACED-A6781F1BDE5A}" type="doc">
      <dgm:prSet loTypeId="urn:microsoft.com/office/officeart/2005/8/layout/process2" loCatId="process" qsTypeId="urn:microsoft.com/office/officeart/2005/8/quickstyle/simple1" qsCatId="simple" csTypeId="urn:microsoft.com/office/officeart/2005/8/colors/accent6_2" csCatId="accent6" phldr="1"/>
      <dgm:spPr/>
    </dgm:pt>
    <dgm:pt modelId="{8F475169-9CE3-4012-A6B0-09CF44BF42A2}">
      <dgm:prSet phldrT="[Text]"/>
      <dgm:spPr/>
      <dgm:t>
        <a:bodyPr/>
        <a:lstStyle/>
        <a:p>
          <a:r>
            <a:rPr lang="en-US" dirty="0" smtClean="0"/>
            <a:t>Implemented FP strategy</a:t>
          </a:r>
          <a:endParaRPr lang="en-US" dirty="0"/>
        </a:p>
      </dgm:t>
    </dgm:pt>
    <dgm:pt modelId="{F1C8C0D8-A5E9-4618-8CB5-A079435A7548}" type="parTrans" cxnId="{80D6BDDA-068C-45D3-AB74-8C1982C4CB4A}">
      <dgm:prSet/>
      <dgm:spPr/>
      <dgm:t>
        <a:bodyPr/>
        <a:lstStyle/>
        <a:p>
          <a:endParaRPr lang="en-US"/>
        </a:p>
      </dgm:t>
    </dgm:pt>
    <dgm:pt modelId="{2D51D93E-50C4-411A-877E-54880365AF4B}" type="sibTrans" cxnId="{80D6BDDA-068C-45D3-AB74-8C1982C4CB4A}">
      <dgm:prSet/>
      <dgm:spPr/>
      <dgm:t>
        <a:bodyPr/>
        <a:lstStyle/>
        <a:p>
          <a:endParaRPr lang="en-US" dirty="0"/>
        </a:p>
      </dgm:t>
    </dgm:pt>
    <dgm:pt modelId="{7CC57442-AF44-4B28-9B39-950A984767DD}">
      <dgm:prSet phldrT="[Text]"/>
      <dgm:spPr/>
      <dgm:t>
        <a:bodyPr/>
        <a:lstStyle/>
        <a:p>
          <a:r>
            <a:rPr lang="en-US" dirty="0" smtClean="0"/>
            <a:t>Improved health system for FP</a:t>
          </a:r>
          <a:endParaRPr lang="en-US" dirty="0"/>
        </a:p>
      </dgm:t>
    </dgm:pt>
    <dgm:pt modelId="{1544C988-AA94-4B66-BA30-0BA9AF0700F1}" type="parTrans" cxnId="{D20F00C4-B376-46FC-A2AB-2680F5D9ABAB}">
      <dgm:prSet/>
      <dgm:spPr/>
      <dgm:t>
        <a:bodyPr/>
        <a:lstStyle/>
        <a:p>
          <a:endParaRPr lang="en-US"/>
        </a:p>
      </dgm:t>
    </dgm:pt>
    <dgm:pt modelId="{74790B39-D512-4DAE-8A33-F05A9DBD7B6B}" type="sibTrans" cxnId="{D20F00C4-B376-46FC-A2AB-2680F5D9ABAB}">
      <dgm:prSet/>
      <dgm:spPr/>
      <dgm:t>
        <a:bodyPr/>
        <a:lstStyle/>
        <a:p>
          <a:endParaRPr lang="en-US" dirty="0"/>
        </a:p>
      </dgm:t>
    </dgm:pt>
    <dgm:pt modelId="{1AF5EBEC-A687-4F6D-BF70-63BF67224F22}">
      <dgm:prSet phldrT="[Text]"/>
      <dgm:spPr/>
      <dgm:t>
        <a:bodyPr/>
        <a:lstStyle/>
        <a:p>
          <a:r>
            <a:rPr lang="en-US" dirty="0" smtClean="0"/>
            <a:t>Improved FP indicators in state</a:t>
          </a:r>
          <a:endParaRPr lang="en-US" dirty="0"/>
        </a:p>
      </dgm:t>
    </dgm:pt>
    <dgm:pt modelId="{F6D76FA0-A3AD-4DB4-95DB-C58EED5BE083}" type="parTrans" cxnId="{06CC31BE-0DA4-4722-942A-7E609DB6DF8D}">
      <dgm:prSet/>
      <dgm:spPr/>
      <dgm:t>
        <a:bodyPr/>
        <a:lstStyle/>
        <a:p>
          <a:endParaRPr lang="en-US"/>
        </a:p>
      </dgm:t>
    </dgm:pt>
    <dgm:pt modelId="{9375A5F7-BE64-4034-99A9-9BC5E187E9CC}" type="sibTrans" cxnId="{06CC31BE-0DA4-4722-942A-7E609DB6DF8D}">
      <dgm:prSet/>
      <dgm:spPr/>
      <dgm:t>
        <a:bodyPr/>
        <a:lstStyle/>
        <a:p>
          <a:endParaRPr lang="en-US"/>
        </a:p>
      </dgm:t>
    </dgm:pt>
    <dgm:pt modelId="{576854B3-C181-4120-BE83-4F7A39B947B6}" type="pres">
      <dgm:prSet presAssocID="{71C3866A-9CA4-4B80-ACED-A6781F1BDE5A}" presName="linearFlow" presStyleCnt="0">
        <dgm:presLayoutVars>
          <dgm:resizeHandles val="exact"/>
        </dgm:presLayoutVars>
      </dgm:prSet>
      <dgm:spPr/>
    </dgm:pt>
    <dgm:pt modelId="{A3F35544-D4FF-4E7C-B72D-8715F94F0A9D}" type="pres">
      <dgm:prSet presAssocID="{8F475169-9CE3-4012-A6B0-09CF44BF42A2}" presName="node" presStyleLbl="node1" presStyleIdx="0" presStyleCnt="3">
        <dgm:presLayoutVars>
          <dgm:bulletEnabled val="1"/>
        </dgm:presLayoutVars>
      </dgm:prSet>
      <dgm:spPr/>
      <dgm:t>
        <a:bodyPr/>
        <a:lstStyle/>
        <a:p>
          <a:endParaRPr lang="en-US"/>
        </a:p>
      </dgm:t>
    </dgm:pt>
    <dgm:pt modelId="{BB80B7E1-AE99-4F87-8880-D6181C1E9088}" type="pres">
      <dgm:prSet presAssocID="{2D51D93E-50C4-411A-877E-54880365AF4B}" presName="sibTrans" presStyleLbl="sibTrans2D1" presStyleIdx="0" presStyleCnt="2"/>
      <dgm:spPr/>
      <dgm:t>
        <a:bodyPr/>
        <a:lstStyle/>
        <a:p>
          <a:endParaRPr lang="en-US"/>
        </a:p>
      </dgm:t>
    </dgm:pt>
    <dgm:pt modelId="{24DA74F0-A296-43DA-9266-B72A213A70D1}" type="pres">
      <dgm:prSet presAssocID="{2D51D93E-50C4-411A-877E-54880365AF4B}" presName="connectorText" presStyleLbl="sibTrans2D1" presStyleIdx="0" presStyleCnt="2"/>
      <dgm:spPr/>
      <dgm:t>
        <a:bodyPr/>
        <a:lstStyle/>
        <a:p>
          <a:endParaRPr lang="en-US"/>
        </a:p>
      </dgm:t>
    </dgm:pt>
    <dgm:pt modelId="{2EF38622-A53B-40A8-A346-C0D85EFC1DBE}" type="pres">
      <dgm:prSet presAssocID="{7CC57442-AF44-4B28-9B39-950A984767DD}" presName="node" presStyleLbl="node1" presStyleIdx="1" presStyleCnt="3">
        <dgm:presLayoutVars>
          <dgm:bulletEnabled val="1"/>
        </dgm:presLayoutVars>
      </dgm:prSet>
      <dgm:spPr/>
      <dgm:t>
        <a:bodyPr/>
        <a:lstStyle/>
        <a:p>
          <a:endParaRPr lang="en-US"/>
        </a:p>
      </dgm:t>
    </dgm:pt>
    <dgm:pt modelId="{EABAF7CE-184C-4FB3-BCF5-D0F2A8668DC1}" type="pres">
      <dgm:prSet presAssocID="{74790B39-D512-4DAE-8A33-F05A9DBD7B6B}" presName="sibTrans" presStyleLbl="sibTrans2D1" presStyleIdx="1" presStyleCnt="2"/>
      <dgm:spPr/>
      <dgm:t>
        <a:bodyPr/>
        <a:lstStyle/>
        <a:p>
          <a:endParaRPr lang="en-US"/>
        </a:p>
      </dgm:t>
    </dgm:pt>
    <dgm:pt modelId="{35C30410-A0F2-46D6-9D98-3722B5070FFD}" type="pres">
      <dgm:prSet presAssocID="{74790B39-D512-4DAE-8A33-F05A9DBD7B6B}" presName="connectorText" presStyleLbl="sibTrans2D1" presStyleIdx="1" presStyleCnt="2"/>
      <dgm:spPr/>
      <dgm:t>
        <a:bodyPr/>
        <a:lstStyle/>
        <a:p>
          <a:endParaRPr lang="en-US"/>
        </a:p>
      </dgm:t>
    </dgm:pt>
    <dgm:pt modelId="{7B18442C-269C-4265-94A8-3D41D607DB97}" type="pres">
      <dgm:prSet presAssocID="{1AF5EBEC-A687-4F6D-BF70-63BF67224F22}" presName="node" presStyleLbl="node1" presStyleIdx="2" presStyleCnt="3">
        <dgm:presLayoutVars>
          <dgm:bulletEnabled val="1"/>
        </dgm:presLayoutVars>
      </dgm:prSet>
      <dgm:spPr/>
      <dgm:t>
        <a:bodyPr/>
        <a:lstStyle/>
        <a:p>
          <a:endParaRPr lang="en-US"/>
        </a:p>
      </dgm:t>
    </dgm:pt>
  </dgm:ptLst>
  <dgm:cxnLst>
    <dgm:cxn modelId="{244E43F6-B8EE-4D53-82BE-32CEB8627364}" type="presOf" srcId="{2D51D93E-50C4-411A-877E-54880365AF4B}" destId="{BB80B7E1-AE99-4F87-8880-D6181C1E9088}" srcOrd="0" destOrd="0" presId="urn:microsoft.com/office/officeart/2005/8/layout/process2"/>
    <dgm:cxn modelId="{CF3A7DE3-8785-4AA2-8F28-58A3E17B2D89}" type="presOf" srcId="{2D51D93E-50C4-411A-877E-54880365AF4B}" destId="{24DA74F0-A296-43DA-9266-B72A213A70D1}" srcOrd="1" destOrd="0" presId="urn:microsoft.com/office/officeart/2005/8/layout/process2"/>
    <dgm:cxn modelId="{22034C22-B609-4890-AB36-2CCCC1A0AF5F}" type="presOf" srcId="{74790B39-D512-4DAE-8A33-F05A9DBD7B6B}" destId="{35C30410-A0F2-46D6-9D98-3722B5070FFD}" srcOrd="1" destOrd="0" presId="urn:microsoft.com/office/officeart/2005/8/layout/process2"/>
    <dgm:cxn modelId="{06CC31BE-0DA4-4722-942A-7E609DB6DF8D}" srcId="{71C3866A-9CA4-4B80-ACED-A6781F1BDE5A}" destId="{1AF5EBEC-A687-4F6D-BF70-63BF67224F22}" srcOrd="2" destOrd="0" parTransId="{F6D76FA0-A3AD-4DB4-95DB-C58EED5BE083}" sibTransId="{9375A5F7-BE64-4034-99A9-9BC5E187E9CC}"/>
    <dgm:cxn modelId="{951EF140-732D-4F9B-BFD3-B5D0D41A5EBC}" type="presOf" srcId="{71C3866A-9CA4-4B80-ACED-A6781F1BDE5A}" destId="{576854B3-C181-4120-BE83-4F7A39B947B6}" srcOrd="0" destOrd="0" presId="urn:microsoft.com/office/officeart/2005/8/layout/process2"/>
    <dgm:cxn modelId="{E2ADA92C-8A7C-493C-9E2D-C60F35432A30}" type="presOf" srcId="{74790B39-D512-4DAE-8A33-F05A9DBD7B6B}" destId="{EABAF7CE-184C-4FB3-BCF5-D0F2A8668DC1}" srcOrd="0" destOrd="0" presId="urn:microsoft.com/office/officeart/2005/8/layout/process2"/>
    <dgm:cxn modelId="{18329B4B-AC4F-4B34-986E-3A4C85F612EC}" type="presOf" srcId="{8F475169-9CE3-4012-A6B0-09CF44BF42A2}" destId="{A3F35544-D4FF-4E7C-B72D-8715F94F0A9D}" srcOrd="0" destOrd="0" presId="urn:microsoft.com/office/officeart/2005/8/layout/process2"/>
    <dgm:cxn modelId="{D20F00C4-B376-46FC-A2AB-2680F5D9ABAB}" srcId="{71C3866A-9CA4-4B80-ACED-A6781F1BDE5A}" destId="{7CC57442-AF44-4B28-9B39-950A984767DD}" srcOrd="1" destOrd="0" parTransId="{1544C988-AA94-4B66-BA30-0BA9AF0700F1}" sibTransId="{74790B39-D512-4DAE-8A33-F05A9DBD7B6B}"/>
    <dgm:cxn modelId="{80D6BDDA-068C-45D3-AB74-8C1982C4CB4A}" srcId="{71C3866A-9CA4-4B80-ACED-A6781F1BDE5A}" destId="{8F475169-9CE3-4012-A6B0-09CF44BF42A2}" srcOrd="0" destOrd="0" parTransId="{F1C8C0D8-A5E9-4618-8CB5-A079435A7548}" sibTransId="{2D51D93E-50C4-411A-877E-54880365AF4B}"/>
    <dgm:cxn modelId="{09E09EA5-D9D2-4198-A141-2D76B4D582FA}" type="presOf" srcId="{7CC57442-AF44-4B28-9B39-950A984767DD}" destId="{2EF38622-A53B-40A8-A346-C0D85EFC1DBE}" srcOrd="0" destOrd="0" presId="urn:microsoft.com/office/officeart/2005/8/layout/process2"/>
    <dgm:cxn modelId="{2CC4615D-892C-47DD-BC57-DF204CA919A5}" type="presOf" srcId="{1AF5EBEC-A687-4F6D-BF70-63BF67224F22}" destId="{7B18442C-269C-4265-94A8-3D41D607DB97}" srcOrd="0" destOrd="0" presId="urn:microsoft.com/office/officeart/2005/8/layout/process2"/>
    <dgm:cxn modelId="{5D0BCC40-18B3-42BE-AEB6-B3E92914B9DF}" type="presParOf" srcId="{576854B3-C181-4120-BE83-4F7A39B947B6}" destId="{A3F35544-D4FF-4E7C-B72D-8715F94F0A9D}" srcOrd="0" destOrd="0" presId="urn:microsoft.com/office/officeart/2005/8/layout/process2"/>
    <dgm:cxn modelId="{BE5B2425-6B1F-48F6-AE7C-FE384AB219B9}" type="presParOf" srcId="{576854B3-C181-4120-BE83-4F7A39B947B6}" destId="{BB80B7E1-AE99-4F87-8880-D6181C1E9088}" srcOrd="1" destOrd="0" presId="urn:microsoft.com/office/officeart/2005/8/layout/process2"/>
    <dgm:cxn modelId="{EB33BBA0-2DB4-43D1-A548-FCE8AA3B5EBB}" type="presParOf" srcId="{BB80B7E1-AE99-4F87-8880-D6181C1E9088}" destId="{24DA74F0-A296-43DA-9266-B72A213A70D1}" srcOrd="0" destOrd="0" presId="urn:microsoft.com/office/officeart/2005/8/layout/process2"/>
    <dgm:cxn modelId="{B41C8EEF-2C5F-466C-A775-1C252368376E}" type="presParOf" srcId="{576854B3-C181-4120-BE83-4F7A39B947B6}" destId="{2EF38622-A53B-40A8-A346-C0D85EFC1DBE}" srcOrd="2" destOrd="0" presId="urn:microsoft.com/office/officeart/2005/8/layout/process2"/>
    <dgm:cxn modelId="{6D9F5E60-6EAD-4633-BEC5-432FD5F2811B}" type="presParOf" srcId="{576854B3-C181-4120-BE83-4F7A39B947B6}" destId="{EABAF7CE-184C-4FB3-BCF5-D0F2A8668DC1}" srcOrd="3" destOrd="0" presId="urn:microsoft.com/office/officeart/2005/8/layout/process2"/>
    <dgm:cxn modelId="{12664144-29E6-450B-8FFD-7599B22B2767}" type="presParOf" srcId="{EABAF7CE-184C-4FB3-BCF5-D0F2A8668DC1}" destId="{35C30410-A0F2-46D6-9D98-3722B5070FFD}" srcOrd="0" destOrd="0" presId="urn:microsoft.com/office/officeart/2005/8/layout/process2"/>
    <dgm:cxn modelId="{F6C74A3A-5709-40E6-BDF8-F08DD491FA64}" type="presParOf" srcId="{576854B3-C181-4120-BE83-4F7A39B947B6}" destId="{7B18442C-269C-4265-94A8-3D41D607DB97}" srcOrd="4" destOrd="0" presId="urn:microsoft.com/office/officeart/2005/8/layout/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ED26CA-A360-458C-BC80-E766E2524E83}" type="doc">
      <dgm:prSet loTypeId="urn:microsoft.com/office/officeart/2005/8/layout/arrow2" loCatId="process" qsTypeId="urn:microsoft.com/office/officeart/2005/8/quickstyle/simple2" qsCatId="simple" csTypeId="urn:microsoft.com/office/officeart/2005/8/colors/accent3_1" csCatId="accent3" phldr="1"/>
      <dgm:spPr/>
      <dgm:t>
        <a:bodyPr/>
        <a:lstStyle/>
        <a:p>
          <a:endParaRPr lang="en-US"/>
        </a:p>
      </dgm:t>
    </dgm:pt>
    <dgm:pt modelId="{10B42883-E57A-41A0-8318-FEA18B7288CA}">
      <dgm:prSet phldrT="[Text]" custT="1"/>
      <dgm:spPr/>
      <dgm:t>
        <a:bodyPr/>
        <a:lstStyle/>
        <a:p>
          <a:r>
            <a:rPr lang="en-US" sz="1800" b="1" dirty="0" smtClean="0"/>
            <a:t>HPP, CINI, and PHRN</a:t>
          </a:r>
        </a:p>
        <a:p>
          <a:r>
            <a:rPr lang="en-US" sz="1600" b="0" dirty="0" smtClean="0"/>
            <a:t>Training and mentoring</a:t>
          </a:r>
        </a:p>
      </dgm:t>
    </dgm:pt>
    <dgm:pt modelId="{0A20E89B-835B-47FF-B3AB-B9BFE47E7155}" type="parTrans" cxnId="{BED328BA-8E38-4173-8305-9FA2A56A0E28}">
      <dgm:prSet/>
      <dgm:spPr/>
      <dgm:t>
        <a:bodyPr/>
        <a:lstStyle/>
        <a:p>
          <a:endParaRPr lang="en-US" sz="1600"/>
        </a:p>
      </dgm:t>
    </dgm:pt>
    <dgm:pt modelId="{B92267BA-3C2E-4B69-96A0-272F4009734E}" type="sibTrans" cxnId="{BED328BA-8E38-4173-8305-9FA2A56A0E28}">
      <dgm:prSet/>
      <dgm:spPr/>
      <dgm:t>
        <a:bodyPr/>
        <a:lstStyle/>
        <a:p>
          <a:endParaRPr lang="en-US" sz="1600"/>
        </a:p>
      </dgm:t>
    </dgm:pt>
    <dgm:pt modelId="{BEA1AC43-EB5E-4D78-A4C9-EAD3267F6DDA}">
      <dgm:prSet phldrT="[Text]" custT="1"/>
      <dgm:spPr/>
      <dgm:t>
        <a:bodyPr/>
        <a:lstStyle/>
        <a:p>
          <a:r>
            <a:rPr lang="en-US" sz="1800" b="1" dirty="0" smtClean="0"/>
            <a:t>State Resource Group (16)</a:t>
          </a:r>
        </a:p>
        <a:p>
          <a:r>
            <a:rPr lang="en-US" sz="1600" dirty="0" smtClean="0">
              <a:effectLst/>
              <a:latin typeface="+mn-lt"/>
              <a:ea typeface="+mn-ea"/>
              <a:cs typeface="+mn-cs"/>
            </a:rPr>
            <a:t>State FP Cell</a:t>
          </a:r>
          <a:endParaRPr lang="en-US" sz="1600" b="1" dirty="0"/>
        </a:p>
      </dgm:t>
    </dgm:pt>
    <dgm:pt modelId="{EDB0578A-63F0-4DC4-B274-22657A3B8628}" type="parTrans" cxnId="{3F54AAF0-C5E6-4095-99E4-E7D00E8989F1}">
      <dgm:prSet/>
      <dgm:spPr/>
      <dgm:t>
        <a:bodyPr/>
        <a:lstStyle/>
        <a:p>
          <a:endParaRPr lang="en-US" sz="1600"/>
        </a:p>
      </dgm:t>
    </dgm:pt>
    <dgm:pt modelId="{7A33972C-9356-4C18-9A16-7877001DFBC0}" type="sibTrans" cxnId="{3F54AAF0-C5E6-4095-99E4-E7D00E8989F1}">
      <dgm:prSet/>
      <dgm:spPr/>
      <dgm:t>
        <a:bodyPr/>
        <a:lstStyle/>
        <a:p>
          <a:endParaRPr lang="en-US" sz="1600"/>
        </a:p>
      </dgm:t>
    </dgm:pt>
    <dgm:pt modelId="{342E9A3D-9972-4CFF-AB3E-C638D08379EF}">
      <dgm:prSet phldrT="[Text]" custT="1"/>
      <dgm:spPr/>
      <dgm:t>
        <a:bodyPr/>
        <a:lstStyle/>
        <a:p>
          <a:r>
            <a:rPr lang="en-US" sz="1800" b="1" dirty="0" smtClean="0"/>
            <a:t>District/Block Managers (65)</a:t>
          </a:r>
          <a:endParaRPr lang="en-US" sz="1800" b="1" dirty="0"/>
        </a:p>
      </dgm:t>
    </dgm:pt>
    <dgm:pt modelId="{1BCE2CAC-A387-44C0-B402-B51F242DB72F}" type="parTrans" cxnId="{889D90EC-037E-4FF9-B000-250AC8A13F63}">
      <dgm:prSet/>
      <dgm:spPr/>
      <dgm:t>
        <a:bodyPr/>
        <a:lstStyle/>
        <a:p>
          <a:endParaRPr lang="en-US" sz="1600"/>
        </a:p>
      </dgm:t>
    </dgm:pt>
    <dgm:pt modelId="{5A73F7E3-751A-4EEE-B7D4-0E10F0CD830C}" type="sibTrans" cxnId="{889D90EC-037E-4FF9-B000-250AC8A13F63}">
      <dgm:prSet/>
      <dgm:spPr/>
      <dgm:t>
        <a:bodyPr/>
        <a:lstStyle/>
        <a:p>
          <a:endParaRPr lang="en-US" sz="1600"/>
        </a:p>
      </dgm:t>
    </dgm:pt>
    <dgm:pt modelId="{24EE34A4-2C02-468B-9612-AE256C1C1162}">
      <dgm:prSet custT="1"/>
      <dgm:spPr/>
      <dgm:t>
        <a:bodyPr/>
        <a:lstStyle/>
        <a:p>
          <a:r>
            <a:rPr lang="en-US" sz="1600" dirty="0" smtClean="0"/>
            <a:t>Director of Health and Family Welfare</a:t>
          </a:r>
          <a:endParaRPr lang="en-US" sz="1600" dirty="0" smtClean="0">
            <a:effectLst/>
            <a:latin typeface="+mn-lt"/>
            <a:ea typeface="+mn-ea"/>
            <a:cs typeface="+mn-cs"/>
          </a:endParaRPr>
        </a:p>
      </dgm:t>
    </dgm:pt>
    <dgm:pt modelId="{FB9E7C5B-A235-4EF4-B82C-D64B2FF8B113}" type="parTrans" cxnId="{F174DFE2-0BE9-4BE9-A359-14B172E0BFCF}">
      <dgm:prSet/>
      <dgm:spPr/>
      <dgm:t>
        <a:bodyPr/>
        <a:lstStyle/>
        <a:p>
          <a:endParaRPr lang="en-GB" sz="1600"/>
        </a:p>
      </dgm:t>
    </dgm:pt>
    <dgm:pt modelId="{BC543E8C-76CF-47DC-AE65-5571FF4AB6D2}" type="sibTrans" cxnId="{F174DFE2-0BE9-4BE9-A359-14B172E0BFCF}">
      <dgm:prSet/>
      <dgm:spPr/>
      <dgm:t>
        <a:bodyPr/>
        <a:lstStyle/>
        <a:p>
          <a:endParaRPr lang="en-GB" sz="1600"/>
        </a:p>
      </dgm:t>
    </dgm:pt>
    <dgm:pt modelId="{6F88D60F-1AB9-49DE-A191-838E691988DA}">
      <dgm:prSet custT="1"/>
      <dgm:spPr/>
      <dgm:t>
        <a:bodyPr/>
        <a:lstStyle/>
        <a:p>
          <a:r>
            <a:rPr lang="en-US" sz="1600" dirty="0" smtClean="0"/>
            <a:t>State Health Resource Center</a:t>
          </a:r>
          <a:endParaRPr lang="en-US" sz="1600" dirty="0" smtClean="0">
            <a:effectLst/>
            <a:latin typeface="+mn-lt"/>
            <a:ea typeface="+mn-ea"/>
            <a:cs typeface="+mn-cs"/>
          </a:endParaRPr>
        </a:p>
      </dgm:t>
    </dgm:pt>
    <dgm:pt modelId="{14D960F7-1961-46C8-86E9-1E489AC0B528}" type="parTrans" cxnId="{0F9662A3-E824-4149-A068-236A388A3242}">
      <dgm:prSet/>
      <dgm:spPr/>
      <dgm:t>
        <a:bodyPr/>
        <a:lstStyle/>
        <a:p>
          <a:endParaRPr lang="en-GB" sz="1600"/>
        </a:p>
      </dgm:t>
    </dgm:pt>
    <dgm:pt modelId="{93FD503C-17D2-4D23-A437-B0606673DEF3}" type="sibTrans" cxnId="{0F9662A3-E824-4149-A068-236A388A3242}">
      <dgm:prSet/>
      <dgm:spPr/>
      <dgm:t>
        <a:bodyPr/>
        <a:lstStyle/>
        <a:p>
          <a:endParaRPr lang="en-GB" sz="1600"/>
        </a:p>
      </dgm:t>
    </dgm:pt>
    <dgm:pt modelId="{88C3BA86-328D-498D-BF67-0CB31B76F22A}">
      <dgm:prSet custT="1"/>
      <dgm:spPr/>
      <dgm:t>
        <a:bodyPr/>
        <a:lstStyle/>
        <a:p>
          <a:r>
            <a:rPr lang="en-US" sz="1600" dirty="0" smtClean="0"/>
            <a:t>District medical officers</a:t>
          </a:r>
          <a:endParaRPr lang="en-US" sz="1600" dirty="0" smtClean="0">
            <a:effectLst/>
            <a:latin typeface="+mn-lt"/>
            <a:ea typeface="+mn-ea"/>
            <a:cs typeface="+mn-cs"/>
          </a:endParaRPr>
        </a:p>
      </dgm:t>
    </dgm:pt>
    <dgm:pt modelId="{515EEB81-5B2A-48F9-A876-23836CC8A5FC}" type="parTrans" cxnId="{BCA89399-CF10-4AEC-AA03-13C4DC1FC75F}">
      <dgm:prSet/>
      <dgm:spPr/>
      <dgm:t>
        <a:bodyPr/>
        <a:lstStyle/>
        <a:p>
          <a:endParaRPr lang="en-GB" sz="1600"/>
        </a:p>
      </dgm:t>
    </dgm:pt>
    <dgm:pt modelId="{1FD2E283-0974-45DA-922B-F6BAEB2B7EE5}" type="sibTrans" cxnId="{BCA89399-CF10-4AEC-AA03-13C4DC1FC75F}">
      <dgm:prSet/>
      <dgm:spPr/>
      <dgm:t>
        <a:bodyPr/>
        <a:lstStyle/>
        <a:p>
          <a:endParaRPr lang="en-GB" sz="1600"/>
        </a:p>
      </dgm:t>
    </dgm:pt>
    <dgm:pt modelId="{F24A2599-1780-49D6-A9B0-E42812FABA43}">
      <dgm:prSet custT="1"/>
      <dgm:spPr/>
      <dgm:t>
        <a:bodyPr/>
        <a:lstStyle/>
        <a:p>
          <a:pPr rtl="0"/>
          <a:r>
            <a:rPr lang="en-US" sz="1600" baseline="0" dirty="0" smtClean="0">
              <a:effectLst/>
              <a:latin typeface="+mn-lt"/>
              <a:ea typeface="+mn-ea"/>
              <a:cs typeface="+mn-cs"/>
            </a:rPr>
            <a:t>District/block data managers</a:t>
          </a:r>
          <a:endParaRPr lang="en-US" sz="1600" dirty="0" smtClean="0">
            <a:effectLst/>
            <a:latin typeface="+mn-lt"/>
            <a:ea typeface="+mn-ea"/>
            <a:cs typeface="+mn-cs"/>
          </a:endParaRPr>
        </a:p>
      </dgm:t>
    </dgm:pt>
    <dgm:pt modelId="{6E3546B5-1885-4A05-AFE7-416AE19EBF29}" type="sibTrans" cxnId="{BCDF7AAE-350B-4757-A55C-E8D040EE82E4}">
      <dgm:prSet/>
      <dgm:spPr/>
      <dgm:t>
        <a:bodyPr/>
        <a:lstStyle/>
        <a:p>
          <a:endParaRPr lang="en-US" sz="1600"/>
        </a:p>
      </dgm:t>
    </dgm:pt>
    <dgm:pt modelId="{80ECED61-3FAA-40E2-ACA8-5A97A5DC2B51}" type="parTrans" cxnId="{BCDF7AAE-350B-4757-A55C-E8D040EE82E4}">
      <dgm:prSet/>
      <dgm:spPr/>
      <dgm:t>
        <a:bodyPr/>
        <a:lstStyle/>
        <a:p>
          <a:endParaRPr lang="en-US" sz="1600"/>
        </a:p>
      </dgm:t>
    </dgm:pt>
    <dgm:pt modelId="{281B3524-BF13-42E1-83EA-342F1AC36E56}">
      <dgm:prSet custT="1"/>
      <dgm:spPr/>
      <dgm:t>
        <a:bodyPr/>
        <a:lstStyle/>
        <a:p>
          <a:pPr rtl="0"/>
          <a:r>
            <a:rPr lang="en-US" sz="1600" dirty="0" smtClean="0">
              <a:effectLst/>
              <a:latin typeface="+mn-lt"/>
              <a:ea typeface="+mn-ea"/>
              <a:cs typeface="+mn-cs"/>
            </a:rPr>
            <a:t>Block</a:t>
          </a:r>
          <a:r>
            <a:rPr lang="en-US" sz="1600" baseline="0" dirty="0" smtClean="0">
              <a:effectLst/>
              <a:latin typeface="+mn-lt"/>
              <a:ea typeface="+mn-ea"/>
              <a:cs typeface="+mn-cs"/>
            </a:rPr>
            <a:t> programme managers</a:t>
          </a:r>
        </a:p>
      </dgm:t>
    </dgm:pt>
    <dgm:pt modelId="{1EDF65AD-628D-4BDA-A135-3F4944623A79}" type="sibTrans" cxnId="{32C831FE-D63D-44C7-AA12-B0A5FD74C82D}">
      <dgm:prSet/>
      <dgm:spPr/>
      <dgm:t>
        <a:bodyPr/>
        <a:lstStyle/>
        <a:p>
          <a:endParaRPr lang="en-US" sz="1600"/>
        </a:p>
      </dgm:t>
    </dgm:pt>
    <dgm:pt modelId="{06DBD3E6-2542-4814-BC4F-16E5D4F9D7CB}" type="parTrans" cxnId="{32C831FE-D63D-44C7-AA12-B0A5FD74C82D}">
      <dgm:prSet/>
      <dgm:spPr/>
      <dgm:t>
        <a:bodyPr/>
        <a:lstStyle/>
        <a:p>
          <a:endParaRPr lang="en-US" sz="1600"/>
        </a:p>
      </dgm:t>
    </dgm:pt>
    <dgm:pt modelId="{7867128E-B8FF-4093-B1D0-6C7317B5110A}">
      <dgm:prSet custT="1"/>
      <dgm:spPr/>
      <dgm:t>
        <a:bodyPr/>
        <a:lstStyle/>
        <a:p>
          <a:r>
            <a:rPr lang="en-US" sz="1600" dirty="0" smtClean="0">
              <a:effectLst/>
              <a:latin typeface="+mn-lt"/>
              <a:ea typeface="+mn-ea"/>
              <a:cs typeface="+mn-cs"/>
            </a:rPr>
            <a:t>Nongovernmental organisations (</a:t>
          </a:r>
          <a:r>
            <a:rPr lang="en-US" sz="1600" dirty="0" smtClean="0"/>
            <a:t>NGOs)</a:t>
          </a:r>
          <a:endParaRPr lang="en-US" sz="1600" dirty="0" smtClean="0">
            <a:effectLst/>
            <a:latin typeface="+mn-lt"/>
            <a:ea typeface="+mn-ea"/>
            <a:cs typeface="+mn-cs"/>
          </a:endParaRPr>
        </a:p>
      </dgm:t>
    </dgm:pt>
    <dgm:pt modelId="{1D0C66CF-2D31-4E60-950E-19A129BE2EC6}" type="parTrans" cxnId="{604CDF51-592D-4106-8119-D7FF0390D499}">
      <dgm:prSet/>
      <dgm:spPr/>
      <dgm:t>
        <a:bodyPr/>
        <a:lstStyle/>
        <a:p>
          <a:endParaRPr lang="en-GB" sz="1600"/>
        </a:p>
      </dgm:t>
    </dgm:pt>
    <dgm:pt modelId="{EB9567E2-1D0E-4558-8158-6F0E5778345F}" type="sibTrans" cxnId="{604CDF51-592D-4106-8119-D7FF0390D499}">
      <dgm:prSet/>
      <dgm:spPr/>
      <dgm:t>
        <a:bodyPr/>
        <a:lstStyle/>
        <a:p>
          <a:endParaRPr lang="en-GB" sz="1600"/>
        </a:p>
      </dgm:t>
    </dgm:pt>
    <dgm:pt modelId="{D599D1B5-F919-498A-9BBF-DE1CB358EF37}">
      <dgm:prSet custT="1"/>
      <dgm:spPr/>
      <dgm:t>
        <a:bodyPr/>
        <a:lstStyle/>
        <a:p>
          <a:pPr rtl="0"/>
          <a:r>
            <a:rPr lang="en-US" sz="1600" dirty="0" smtClean="0">
              <a:effectLst/>
              <a:latin typeface="+mn-lt"/>
              <a:ea typeface="+mn-ea"/>
              <a:cs typeface="+mn-cs"/>
            </a:rPr>
            <a:t>DPMs of 3 districts</a:t>
          </a:r>
        </a:p>
      </dgm:t>
    </dgm:pt>
    <dgm:pt modelId="{0BA68803-2F1A-429A-AB7C-642E43735A01}" type="sibTrans" cxnId="{9977B817-D710-4478-B065-88CD9DBCD6CC}">
      <dgm:prSet/>
      <dgm:spPr/>
      <dgm:t>
        <a:bodyPr/>
        <a:lstStyle/>
        <a:p>
          <a:endParaRPr lang="en-US" sz="1600"/>
        </a:p>
      </dgm:t>
    </dgm:pt>
    <dgm:pt modelId="{77A9165D-0244-4A48-AD12-9DE0FFF96D5E}" type="parTrans" cxnId="{9977B817-D710-4478-B065-88CD9DBCD6CC}">
      <dgm:prSet/>
      <dgm:spPr/>
      <dgm:t>
        <a:bodyPr/>
        <a:lstStyle/>
        <a:p>
          <a:endParaRPr lang="en-US" sz="1600"/>
        </a:p>
      </dgm:t>
    </dgm:pt>
    <dgm:pt modelId="{6F1EEF02-3B50-44EC-80F6-0A23A35FA531}">
      <dgm:prSet custT="1"/>
      <dgm:spPr/>
      <dgm:t>
        <a:bodyPr/>
        <a:lstStyle/>
        <a:p>
          <a:pPr rtl="0"/>
          <a:r>
            <a:rPr lang="en-US" sz="1600" dirty="0" smtClean="0">
              <a:effectLst/>
              <a:latin typeface="+mn-lt"/>
              <a:ea typeface="+mn-ea"/>
              <a:cs typeface="+mn-cs"/>
            </a:rPr>
            <a:t>NGOs</a:t>
          </a:r>
        </a:p>
      </dgm:t>
    </dgm:pt>
    <dgm:pt modelId="{CAF38984-9DC0-4408-A8E3-564E10BDFD1D}" type="parTrans" cxnId="{3FF36862-5836-4013-AA24-ABB8A3AF185B}">
      <dgm:prSet/>
      <dgm:spPr/>
      <dgm:t>
        <a:bodyPr/>
        <a:lstStyle/>
        <a:p>
          <a:endParaRPr lang="en-US"/>
        </a:p>
      </dgm:t>
    </dgm:pt>
    <dgm:pt modelId="{45B45AF9-22BC-472F-B1BE-A7B403707746}" type="sibTrans" cxnId="{3FF36862-5836-4013-AA24-ABB8A3AF185B}">
      <dgm:prSet/>
      <dgm:spPr/>
      <dgm:t>
        <a:bodyPr/>
        <a:lstStyle/>
        <a:p>
          <a:endParaRPr lang="en-US"/>
        </a:p>
      </dgm:t>
    </dgm:pt>
    <dgm:pt modelId="{D9046EBC-2C7E-4755-B293-572D04DFC4BF}" type="pres">
      <dgm:prSet presAssocID="{BEED26CA-A360-458C-BC80-E766E2524E83}" presName="arrowDiagram" presStyleCnt="0">
        <dgm:presLayoutVars>
          <dgm:chMax val="5"/>
          <dgm:dir/>
          <dgm:resizeHandles val="exact"/>
        </dgm:presLayoutVars>
      </dgm:prSet>
      <dgm:spPr/>
      <dgm:t>
        <a:bodyPr/>
        <a:lstStyle/>
        <a:p>
          <a:endParaRPr lang="en-US"/>
        </a:p>
      </dgm:t>
    </dgm:pt>
    <dgm:pt modelId="{4232BAFC-C7BF-44F8-9D90-2E59D61596A9}" type="pres">
      <dgm:prSet presAssocID="{BEED26CA-A360-458C-BC80-E766E2524E83}" presName="arrow" presStyleLbl="bgShp" presStyleIdx="0" presStyleCnt="1" custLinFactNeighborY="-20649"/>
      <dgm:spPr>
        <a:solidFill>
          <a:schemeClr val="accent6"/>
        </a:solidFill>
      </dgm:spPr>
      <dgm:t>
        <a:bodyPr/>
        <a:lstStyle/>
        <a:p>
          <a:endParaRPr lang="en-US"/>
        </a:p>
      </dgm:t>
    </dgm:pt>
    <dgm:pt modelId="{8EE20744-65EF-48E3-9D33-8DC68C046A00}" type="pres">
      <dgm:prSet presAssocID="{BEED26CA-A360-458C-BC80-E766E2524E83}" presName="arrowDiagram3" presStyleCnt="0"/>
      <dgm:spPr/>
      <dgm:t>
        <a:bodyPr/>
        <a:lstStyle/>
        <a:p>
          <a:endParaRPr lang="en-US"/>
        </a:p>
      </dgm:t>
    </dgm:pt>
    <dgm:pt modelId="{6634911B-8E86-4C63-AAB5-EF1526AB273E}" type="pres">
      <dgm:prSet presAssocID="{10B42883-E57A-41A0-8318-FEA18B7288CA}" presName="bullet3a" presStyleLbl="node1" presStyleIdx="0" presStyleCnt="3" custLinFactNeighborX="-88861" custLinFactNeighborY="-82587"/>
      <dgm:spPr>
        <a:solidFill>
          <a:schemeClr val="tx2"/>
        </a:solidFill>
        <a:ln>
          <a:noFill/>
        </a:ln>
      </dgm:spPr>
      <dgm:t>
        <a:bodyPr/>
        <a:lstStyle/>
        <a:p>
          <a:endParaRPr lang="en-US"/>
        </a:p>
      </dgm:t>
    </dgm:pt>
    <dgm:pt modelId="{0439F2BD-AA1D-461A-ACD3-3AF91A6874DF}" type="pres">
      <dgm:prSet presAssocID="{10B42883-E57A-41A0-8318-FEA18B7288CA}" presName="textBox3a" presStyleLbl="revTx" presStyleIdx="0" presStyleCnt="3" custLinFactNeighborX="-43364" custLinFactNeighborY="16865">
        <dgm:presLayoutVars>
          <dgm:bulletEnabled val="1"/>
        </dgm:presLayoutVars>
      </dgm:prSet>
      <dgm:spPr/>
      <dgm:t>
        <a:bodyPr/>
        <a:lstStyle/>
        <a:p>
          <a:endParaRPr lang="en-US"/>
        </a:p>
      </dgm:t>
    </dgm:pt>
    <dgm:pt modelId="{1F63CD0C-6736-4DC1-A14E-446C04B9B766}" type="pres">
      <dgm:prSet presAssocID="{BEA1AC43-EB5E-4D78-A4C9-EAD3267F6DDA}" presName="bullet3b" presStyleLbl="node1" presStyleIdx="1" presStyleCnt="3" custLinFactNeighborX="70448" custLinFactNeighborY="-71097"/>
      <dgm:spPr>
        <a:solidFill>
          <a:schemeClr val="tx2"/>
        </a:solidFill>
        <a:ln>
          <a:noFill/>
        </a:ln>
      </dgm:spPr>
      <dgm:t>
        <a:bodyPr/>
        <a:lstStyle/>
        <a:p>
          <a:endParaRPr lang="en-US"/>
        </a:p>
      </dgm:t>
    </dgm:pt>
    <dgm:pt modelId="{37B116E0-8DC6-4587-AF25-9F706C70F755}" type="pres">
      <dgm:prSet presAssocID="{BEA1AC43-EB5E-4D78-A4C9-EAD3267F6DDA}" presName="textBox3b" presStyleLbl="revTx" presStyleIdx="1" presStyleCnt="3" custScaleX="179112" custScaleY="122918" custLinFactNeighborX="-5141" custLinFactNeighborY="13818">
        <dgm:presLayoutVars>
          <dgm:bulletEnabled val="1"/>
        </dgm:presLayoutVars>
      </dgm:prSet>
      <dgm:spPr/>
      <dgm:t>
        <a:bodyPr/>
        <a:lstStyle/>
        <a:p>
          <a:endParaRPr lang="en-US"/>
        </a:p>
      </dgm:t>
    </dgm:pt>
    <dgm:pt modelId="{3B686DE5-B03D-4759-8A5F-30112507A54E}" type="pres">
      <dgm:prSet presAssocID="{342E9A3D-9972-4CFF-AB3E-C638D08379EF}" presName="bullet3c" presStyleLbl="node1" presStyleIdx="2" presStyleCnt="3" custLinFactX="85764" custLinFactNeighborX="100000" custLinFactNeighborY="-32330"/>
      <dgm:spPr>
        <a:solidFill>
          <a:schemeClr val="tx2"/>
        </a:solidFill>
        <a:ln>
          <a:noFill/>
        </a:ln>
      </dgm:spPr>
      <dgm:t>
        <a:bodyPr/>
        <a:lstStyle/>
        <a:p>
          <a:endParaRPr lang="en-US"/>
        </a:p>
      </dgm:t>
    </dgm:pt>
    <dgm:pt modelId="{FDA73C54-4152-4129-9ADE-E01D5B8F77F5}" type="pres">
      <dgm:prSet presAssocID="{342E9A3D-9972-4CFF-AB3E-C638D08379EF}" presName="textBox3c" presStyleLbl="revTx" presStyleIdx="2" presStyleCnt="3" custScaleX="133880" custLinFactNeighborX="15831" custLinFactNeighborY="8624">
        <dgm:presLayoutVars>
          <dgm:bulletEnabled val="1"/>
        </dgm:presLayoutVars>
      </dgm:prSet>
      <dgm:spPr/>
      <dgm:t>
        <a:bodyPr/>
        <a:lstStyle/>
        <a:p>
          <a:endParaRPr lang="en-US"/>
        </a:p>
      </dgm:t>
    </dgm:pt>
  </dgm:ptLst>
  <dgm:cxnLst>
    <dgm:cxn modelId="{C6B80786-22EE-4707-AE0A-7A911715FFF8}" type="presOf" srcId="{BEA1AC43-EB5E-4D78-A4C9-EAD3267F6DDA}" destId="{37B116E0-8DC6-4587-AF25-9F706C70F755}" srcOrd="0" destOrd="0" presId="urn:microsoft.com/office/officeart/2005/8/layout/arrow2"/>
    <dgm:cxn modelId="{19FE08EB-A50A-4C1D-93AC-21EACD527887}" type="presOf" srcId="{7867128E-B8FF-4093-B1D0-6C7317B5110A}" destId="{37B116E0-8DC6-4587-AF25-9F706C70F755}" srcOrd="0" destOrd="4" presId="urn:microsoft.com/office/officeart/2005/8/layout/arrow2"/>
    <dgm:cxn modelId="{889D90EC-037E-4FF9-B000-250AC8A13F63}" srcId="{BEED26CA-A360-458C-BC80-E766E2524E83}" destId="{342E9A3D-9972-4CFF-AB3E-C638D08379EF}" srcOrd="2" destOrd="0" parTransId="{1BCE2CAC-A387-44C0-B402-B51F242DB72F}" sibTransId="{5A73F7E3-751A-4EEE-B7D4-0E10F0CD830C}"/>
    <dgm:cxn modelId="{25155907-6865-46BF-9C85-E2739AE2F235}" type="presOf" srcId="{6F1EEF02-3B50-44EC-80F6-0A23A35FA531}" destId="{FDA73C54-4152-4129-9ADE-E01D5B8F77F5}" srcOrd="0" destOrd="4" presId="urn:microsoft.com/office/officeart/2005/8/layout/arrow2"/>
    <dgm:cxn modelId="{BCDF7AAE-350B-4757-A55C-E8D040EE82E4}" srcId="{342E9A3D-9972-4CFF-AB3E-C638D08379EF}" destId="{F24A2599-1780-49D6-A9B0-E42812FABA43}" srcOrd="2" destOrd="0" parTransId="{80ECED61-3FAA-40E2-ACA8-5A97A5DC2B51}" sibTransId="{6E3546B5-1885-4A05-AFE7-416AE19EBF29}"/>
    <dgm:cxn modelId="{0BC2A1C8-080E-464D-B146-AC15031724DA}" type="presOf" srcId="{342E9A3D-9972-4CFF-AB3E-C638D08379EF}" destId="{FDA73C54-4152-4129-9ADE-E01D5B8F77F5}" srcOrd="0" destOrd="0" presId="urn:microsoft.com/office/officeart/2005/8/layout/arrow2"/>
    <dgm:cxn modelId="{C3B75E50-EF01-4AE4-853F-76A0785C9C87}" type="presOf" srcId="{281B3524-BF13-42E1-83EA-342F1AC36E56}" destId="{FDA73C54-4152-4129-9ADE-E01D5B8F77F5}" srcOrd="0" destOrd="2" presId="urn:microsoft.com/office/officeart/2005/8/layout/arrow2"/>
    <dgm:cxn modelId="{76D8BC7D-B67F-4117-93E8-AE204BF30C1D}" type="presOf" srcId="{10B42883-E57A-41A0-8318-FEA18B7288CA}" destId="{0439F2BD-AA1D-461A-ACD3-3AF91A6874DF}" srcOrd="0" destOrd="0" presId="urn:microsoft.com/office/officeart/2005/8/layout/arrow2"/>
    <dgm:cxn modelId="{3FF36862-5836-4013-AA24-ABB8A3AF185B}" srcId="{342E9A3D-9972-4CFF-AB3E-C638D08379EF}" destId="{6F1EEF02-3B50-44EC-80F6-0A23A35FA531}" srcOrd="3" destOrd="0" parTransId="{CAF38984-9DC0-4408-A8E3-564E10BDFD1D}" sibTransId="{45B45AF9-22BC-472F-B1BE-A7B403707746}"/>
    <dgm:cxn modelId="{BCA89399-CF10-4AEC-AA03-13C4DC1FC75F}" srcId="{BEA1AC43-EB5E-4D78-A4C9-EAD3267F6DDA}" destId="{88C3BA86-328D-498D-BF67-0CB31B76F22A}" srcOrd="2" destOrd="0" parTransId="{515EEB81-5B2A-48F9-A876-23836CC8A5FC}" sibTransId="{1FD2E283-0974-45DA-922B-F6BAEB2B7EE5}"/>
    <dgm:cxn modelId="{0F9662A3-E824-4149-A068-236A388A3242}" srcId="{BEA1AC43-EB5E-4D78-A4C9-EAD3267F6DDA}" destId="{6F88D60F-1AB9-49DE-A191-838E691988DA}" srcOrd="1" destOrd="0" parTransId="{14D960F7-1961-46C8-86E9-1E489AC0B528}" sibTransId="{93FD503C-17D2-4D23-A437-B0606673DEF3}"/>
    <dgm:cxn modelId="{A5E7342D-3AD1-4524-9171-F9E865DD7CF3}" type="presOf" srcId="{D599D1B5-F919-498A-9BBF-DE1CB358EF37}" destId="{FDA73C54-4152-4129-9ADE-E01D5B8F77F5}" srcOrd="0" destOrd="1" presId="urn:microsoft.com/office/officeart/2005/8/layout/arrow2"/>
    <dgm:cxn modelId="{E61242F7-6ECE-4100-AF07-CE7BC6149228}" type="presOf" srcId="{24EE34A4-2C02-468B-9612-AE256C1C1162}" destId="{37B116E0-8DC6-4587-AF25-9F706C70F755}" srcOrd="0" destOrd="1" presId="urn:microsoft.com/office/officeart/2005/8/layout/arrow2"/>
    <dgm:cxn modelId="{304A5BA5-54E4-4B99-BA95-E5C5B891634C}" type="presOf" srcId="{88C3BA86-328D-498D-BF67-0CB31B76F22A}" destId="{37B116E0-8DC6-4587-AF25-9F706C70F755}" srcOrd="0" destOrd="3" presId="urn:microsoft.com/office/officeart/2005/8/layout/arrow2"/>
    <dgm:cxn modelId="{9977B817-D710-4478-B065-88CD9DBCD6CC}" srcId="{342E9A3D-9972-4CFF-AB3E-C638D08379EF}" destId="{D599D1B5-F919-498A-9BBF-DE1CB358EF37}" srcOrd="0" destOrd="0" parTransId="{77A9165D-0244-4A48-AD12-9DE0FFF96D5E}" sibTransId="{0BA68803-2F1A-429A-AB7C-642E43735A01}"/>
    <dgm:cxn modelId="{AFAEA068-93B8-49A3-B1EC-6FF66DA489DE}" type="presOf" srcId="{BEED26CA-A360-458C-BC80-E766E2524E83}" destId="{D9046EBC-2C7E-4755-B293-572D04DFC4BF}" srcOrd="0" destOrd="0" presId="urn:microsoft.com/office/officeart/2005/8/layout/arrow2"/>
    <dgm:cxn modelId="{604CDF51-592D-4106-8119-D7FF0390D499}" srcId="{BEA1AC43-EB5E-4D78-A4C9-EAD3267F6DDA}" destId="{7867128E-B8FF-4093-B1D0-6C7317B5110A}" srcOrd="3" destOrd="0" parTransId="{1D0C66CF-2D31-4E60-950E-19A129BE2EC6}" sibTransId="{EB9567E2-1D0E-4558-8158-6F0E5778345F}"/>
    <dgm:cxn modelId="{BED328BA-8E38-4173-8305-9FA2A56A0E28}" srcId="{BEED26CA-A360-458C-BC80-E766E2524E83}" destId="{10B42883-E57A-41A0-8318-FEA18B7288CA}" srcOrd="0" destOrd="0" parTransId="{0A20E89B-835B-47FF-B3AB-B9BFE47E7155}" sibTransId="{B92267BA-3C2E-4B69-96A0-272F4009734E}"/>
    <dgm:cxn modelId="{3F54AAF0-C5E6-4095-99E4-E7D00E8989F1}" srcId="{BEED26CA-A360-458C-BC80-E766E2524E83}" destId="{BEA1AC43-EB5E-4D78-A4C9-EAD3267F6DDA}" srcOrd="1" destOrd="0" parTransId="{EDB0578A-63F0-4DC4-B274-22657A3B8628}" sibTransId="{7A33972C-9356-4C18-9A16-7877001DFBC0}"/>
    <dgm:cxn modelId="{F174DFE2-0BE9-4BE9-A359-14B172E0BFCF}" srcId="{BEA1AC43-EB5E-4D78-A4C9-EAD3267F6DDA}" destId="{24EE34A4-2C02-468B-9612-AE256C1C1162}" srcOrd="0" destOrd="0" parTransId="{FB9E7C5B-A235-4EF4-B82C-D64B2FF8B113}" sibTransId="{BC543E8C-76CF-47DC-AE65-5571FF4AB6D2}"/>
    <dgm:cxn modelId="{032E0108-6FC1-414D-A9A3-6DF4B43647D2}" type="presOf" srcId="{6F88D60F-1AB9-49DE-A191-838E691988DA}" destId="{37B116E0-8DC6-4587-AF25-9F706C70F755}" srcOrd="0" destOrd="2" presId="urn:microsoft.com/office/officeart/2005/8/layout/arrow2"/>
    <dgm:cxn modelId="{32C831FE-D63D-44C7-AA12-B0A5FD74C82D}" srcId="{342E9A3D-9972-4CFF-AB3E-C638D08379EF}" destId="{281B3524-BF13-42E1-83EA-342F1AC36E56}" srcOrd="1" destOrd="0" parTransId="{06DBD3E6-2542-4814-BC4F-16E5D4F9D7CB}" sibTransId="{1EDF65AD-628D-4BDA-A135-3F4944623A79}"/>
    <dgm:cxn modelId="{4807AB47-0CC9-4EE3-B2D7-AC99E19F2AB8}" type="presOf" srcId="{F24A2599-1780-49D6-A9B0-E42812FABA43}" destId="{FDA73C54-4152-4129-9ADE-E01D5B8F77F5}" srcOrd="0" destOrd="3" presId="urn:microsoft.com/office/officeart/2005/8/layout/arrow2"/>
    <dgm:cxn modelId="{EA797CF7-4AC4-4DD1-AFCB-3A734687DBF9}" type="presParOf" srcId="{D9046EBC-2C7E-4755-B293-572D04DFC4BF}" destId="{4232BAFC-C7BF-44F8-9D90-2E59D61596A9}" srcOrd="0" destOrd="0" presId="urn:microsoft.com/office/officeart/2005/8/layout/arrow2"/>
    <dgm:cxn modelId="{3B850FFF-1A2B-455C-AFFB-BF577503B595}" type="presParOf" srcId="{D9046EBC-2C7E-4755-B293-572D04DFC4BF}" destId="{8EE20744-65EF-48E3-9D33-8DC68C046A00}" srcOrd="1" destOrd="0" presId="urn:microsoft.com/office/officeart/2005/8/layout/arrow2"/>
    <dgm:cxn modelId="{869AC17E-7472-40FF-8B91-05DF03F38CC7}" type="presParOf" srcId="{8EE20744-65EF-48E3-9D33-8DC68C046A00}" destId="{6634911B-8E86-4C63-AAB5-EF1526AB273E}" srcOrd="0" destOrd="0" presId="urn:microsoft.com/office/officeart/2005/8/layout/arrow2"/>
    <dgm:cxn modelId="{7139975B-8FD9-41C6-A659-53AC5F158C39}" type="presParOf" srcId="{8EE20744-65EF-48E3-9D33-8DC68C046A00}" destId="{0439F2BD-AA1D-461A-ACD3-3AF91A6874DF}" srcOrd="1" destOrd="0" presId="urn:microsoft.com/office/officeart/2005/8/layout/arrow2"/>
    <dgm:cxn modelId="{4B207916-D296-4044-BD26-1BFFEFDBD320}" type="presParOf" srcId="{8EE20744-65EF-48E3-9D33-8DC68C046A00}" destId="{1F63CD0C-6736-4DC1-A14E-446C04B9B766}" srcOrd="2" destOrd="0" presId="urn:microsoft.com/office/officeart/2005/8/layout/arrow2"/>
    <dgm:cxn modelId="{75773F01-19DF-4FBF-AB6E-F9AE2F86CDE6}" type="presParOf" srcId="{8EE20744-65EF-48E3-9D33-8DC68C046A00}" destId="{37B116E0-8DC6-4587-AF25-9F706C70F755}" srcOrd="3" destOrd="0" presId="urn:microsoft.com/office/officeart/2005/8/layout/arrow2"/>
    <dgm:cxn modelId="{F2A45321-A8A1-4B7C-BBD5-FEEE324ABF82}" type="presParOf" srcId="{8EE20744-65EF-48E3-9D33-8DC68C046A00}" destId="{3B686DE5-B03D-4759-8A5F-30112507A54E}" srcOrd="4" destOrd="0" presId="urn:microsoft.com/office/officeart/2005/8/layout/arrow2"/>
    <dgm:cxn modelId="{15AB87B5-048F-4013-B24E-73843EB9C285}" type="presParOf" srcId="{8EE20744-65EF-48E3-9D33-8DC68C046A00}" destId="{FDA73C54-4152-4129-9ADE-E01D5B8F77F5}"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2754D-5EC7-4179-9435-11AC8655631A}">
      <dsp:nvSpPr>
        <dsp:cNvPr id="0" name=""/>
        <dsp:cNvSpPr/>
      </dsp:nvSpPr>
      <dsp:spPr>
        <a:xfrm rot="2635384">
          <a:off x="3556569"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Problem Identification</a:t>
          </a:r>
          <a:endParaRPr lang="en-US" sz="1800" kern="1200" dirty="0"/>
        </a:p>
      </dsp:txBody>
      <dsp:txXfrm>
        <a:off x="3556569" y="90962"/>
        <a:ext cx="1437679" cy="1437679"/>
      </dsp:txXfrm>
    </dsp:sp>
    <dsp:sp modelId="{01950B7F-7939-4D01-9631-13FF31C7AAEE}">
      <dsp:nvSpPr>
        <dsp:cNvPr id="0" name=""/>
        <dsp:cNvSpPr/>
      </dsp:nvSpPr>
      <dsp:spPr>
        <a:xfrm>
          <a:off x="1021052" y="-158"/>
          <a:ext cx="4064317" cy="4064317"/>
        </a:xfrm>
        <a:prstGeom prst="circularArrow">
          <a:avLst>
            <a:gd name="adj1" fmla="val 6898"/>
            <a:gd name="adj2" fmla="val 465012"/>
            <a:gd name="adj3" fmla="val 550847"/>
            <a:gd name="adj4" fmla="val 205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CB36C5-781B-4E5D-AC0F-BCC6DC8E8408}">
      <dsp:nvSpPr>
        <dsp:cNvPr id="0" name=""/>
        <dsp:cNvSpPr/>
      </dsp:nvSpPr>
      <dsp:spPr>
        <a:xfrm rot="19055956">
          <a:off x="3556569"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Development</a:t>
          </a:r>
          <a:endParaRPr lang="en-US" sz="1800" kern="1200" dirty="0"/>
        </a:p>
      </dsp:txBody>
      <dsp:txXfrm>
        <a:off x="3556569" y="2535358"/>
        <a:ext cx="1437679" cy="1437679"/>
      </dsp:txXfrm>
    </dsp:sp>
    <dsp:sp modelId="{579A6DB7-64B7-429E-8F26-9E3135C95FCD}">
      <dsp:nvSpPr>
        <dsp:cNvPr id="0" name=""/>
        <dsp:cNvSpPr/>
      </dsp:nvSpPr>
      <dsp:spPr>
        <a:xfrm>
          <a:off x="1021052" y="-158"/>
          <a:ext cx="4064317" cy="4064317"/>
        </a:xfrm>
        <a:prstGeom prst="circularArrow">
          <a:avLst>
            <a:gd name="adj1" fmla="val 6898"/>
            <a:gd name="adj2" fmla="val 465012"/>
            <a:gd name="adj3" fmla="val 5745220"/>
            <a:gd name="adj4" fmla="val 43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9100AD-804A-46AF-9CE7-D6230A7E66F1}">
      <dsp:nvSpPr>
        <dsp:cNvPr id="0" name=""/>
        <dsp:cNvSpPr/>
      </dsp:nvSpPr>
      <dsp:spPr>
        <a:xfrm rot="2812378">
          <a:off x="1012427" y="2458952"/>
          <a:ext cx="1637172" cy="1590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Implementation</a:t>
          </a:r>
          <a:endParaRPr lang="en-US" sz="1800" kern="1200" dirty="0"/>
        </a:p>
      </dsp:txBody>
      <dsp:txXfrm>
        <a:off x="1012427" y="2458952"/>
        <a:ext cx="1637172" cy="1590490"/>
      </dsp:txXfrm>
    </dsp:sp>
    <dsp:sp modelId="{C2BBEEC5-006F-4B35-AB5C-4882E7B3AF30}">
      <dsp:nvSpPr>
        <dsp:cNvPr id="0" name=""/>
        <dsp:cNvSpPr/>
      </dsp:nvSpPr>
      <dsp:spPr>
        <a:xfrm>
          <a:off x="1021052" y="-158"/>
          <a:ext cx="4064317" cy="4064317"/>
        </a:xfrm>
        <a:prstGeom prst="circularArrow">
          <a:avLst>
            <a:gd name="adj1" fmla="val 6898"/>
            <a:gd name="adj2" fmla="val 465012"/>
            <a:gd name="adj3" fmla="val 11350847"/>
            <a:gd name="adj4" fmla="val 9941944"/>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F9C3ED-C8AB-4432-9614-19CFBE8CDF82}">
      <dsp:nvSpPr>
        <dsp:cNvPr id="0" name=""/>
        <dsp:cNvSpPr/>
      </dsp:nvSpPr>
      <dsp:spPr>
        <a:xfrm rot="2375344">
          <a:off x="1112173"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vert270"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M&amp;E</a:t>
          </a:r>
          <a:endParaRPr lang="en-US" sz="1800" kern="1200" dirty="0"/>
        </a:p>
      </dsp:txBody>
      <dsp:txXfrm>
        <a:off x="1112173" y="90962"/>
        <a:ext cx="1437679" cy="1437679"/>
      </dsp:txXfrm>
    </dsp:sp>
    <dsp:sp modelId="{F7F61CE1-A3B0-4361-9E4D-E4CCB26692CC}">
      <dsp:nvSpPr>
        <dsp:cNvPr id="0" name=""/>
        <dsp:cNvSpPr/>
      </dsp:nvSpPr>
      <dsp:spPr>
        <a:xfrm>
          <a:off x="1021052" y="-158"/>
          <a:ext cx="4064317" cy="4064317"/>
        </a:xfrm>
        <a:prstGeom prst="circularArrow">
          <a:avLst>
            <a:gd name="adj1" fmla="val 6898"/>
            <a:gd name="adj2" fmla="val 465012"/>
            <a:gd name="adj3" fmla="val 16750847"/>
            <a:gd name="adj4" fmla="val 151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D17A63-E92E-4785-B726-AD502E8F78F9}">
      <dsp:nvSpPr>
        <dsp:cNvPr id="0" name=""/>
        <dsp:cNvSpPr/>
      </dsp:nvSpPr>
      <dsp:spPr>
        <a:xfrm rot="5400000">
          <a:off x="2332" y="98971"/>
          <a:ext cx="1572097" cy="1374154"/>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Individual</a:t>
          </a:r>
          <a:endParaRPr lang="en-US" sz="1600" b="1" kern="1200" dirty="0">
            <a:latin typeface="+mn-lt"/>
            <a:cs typeface="Times New Roman" pitchFamily="18" charset="0"/>
          </a:endParaRPr>
        </a:p>
      </dsp:txBody>
      <dsp:txXfrm rot="-5400000">
        <a:off x="101304" y="687076"/>
        <a:ext cx="1374154" cy="197943"/>
      </dsp:txXfrm>
    </dsp:sp>
    <dsp:sp modelId="{54D44276-0841-400A-90D9-00102C20FD9E}">
      <dsp:nvSpPr>
        <dsp:cNvPr id="0" name=""/>
        <dsp:cNvSpPr/>
      </dsp:nvSpPr>
      <dsp:spPr>
        <a:xfrm rot="5400000">
          <a:off x="4396857" y="-2537864"/>
          <a:ext cx="1022400" cy="6416847"/>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Build knowledge and functional skills to improve delivery of the individual’s scope of work</a:t>
          </a:r>
          <a:r>
            <a:rPr lang="en-US" sz="1600" i="1" kern="1200" dirty="0" smtClean="0">
              <a:latin typeface="+mn-lt"/>
            </a:rPr>
            <a:t>—</a:t>
          </a:r>
          <a:r>
            <a:rPr lang="en-US" sz="1600" kern="1200" dirty="0" smtClean="0">
              <a:latin typeface="+mn-lt"/>
              <a:cs typeface="Times New Roman" pitchFamily="18" charset="0"/>
            </a:rPr>
            <a:t>staff of FP cell, district and block managers, district and block data managers, medical officer in charge</a:t>
          </a:r>
          <a:endParaRPr lang="en-US" sz="1600" kern="1200" dirty="0">
            <a:latin typeface="+mn-lt"/>
            <a:cs typeface="Times New Roman" pitchFamily="18" charset="0"/>
          </a:endParaRPr>
        </a:p>
      </dsp:txBody>
      <dsp:txXfrm rot="-5400000">
        <a:off x="1699634" y="209268"/>
        <a:ext cx="6366938" cy="922582"/>
      </dsp:txXfrm>
    </dsp:sp>
    <dsp:sp modelId="{D92BE25A-32C1-442C-8F6A-96A0F7DD2E56}">
      <dsp:nvSpPr>
        <dsp:cNvPr id="0" name=""/>
        <dsp:cNvSpPr/>
      </dsp:nvSpPr>
      <dsp:spPr>
        <a:xfrm rot="5400000">
          <a:off x="-3439" y="1486751"/>
          <a:ext cx="1572097" cy="1362610"/>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Institutional</a:t>
          </a:r>
          <a:endParaRPr lang="en-US" sz="1600" b="1" kern="1200" dirty="0">
            <a:latin typeface="+mn-lt"/>
            <a:cs typeface="Times New Roman" pitchFamily="18" charset="0"/>
          </a:endParaRPr>
        </a:p>
      </dsp:txBody>
      <dsp:txXfrm rot="-5400000">
        <a:off x="101305" y="2063312"/>
        <a:ext cx="1362610" cy="209487"/>
      </dsp:txXfrm>
    </dsp:sp>
    <dsp:sp modelId="{D55202C1-DDDB-48A2-985D-72299F20ACA1}">
      <dsp:nvSpPr>
        <dsp:cNvPr id="0" name=""/>
        <dsp:cNvSpPr/>
      </dsp:nvSpPr>
      <dsp:spPr>
        <a:xfrm rot="5400000">
          <a:off x="4510760" y="-1214726"/>
          <a:ext cx="846756" cy="6442799"/>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Strengthen select processes within the FP cell and in districts</a:t>
          </a:r>
          <a:endParaRPr lang="en-US" sz="1600" kern="1200" dirty="0">
            <a:latin typeface="+mn-lt"/>
            <a:cs typeface="Times New Roman" pitchFamily="18" charset="0"/>
          </a:endParaRPr>
        </a:p>
      </dsp:txBody>
      <dsp:txXfrm rot="-5400000">
        <a:off x="1712739" y="1624630"/>
        <a:ext cx="6401464" cy="764086"/>
      </dsp:txXfrm>
    </dsp:sp>
    <dsp:sp modelId="{0AA6B091-4F5D-4364-8FEB-9263A75975D6}">
      <dsp:nvSpPr>
        <dsp:cNvPr id="0" name=""/>
        <dsp:cNvSpPr/>
      </dsp:nvSpPr>
      <dsp:spPr>
        <a:xfrm rot="5400000">
          <a:off x="-6322" y="2875127"/>
          <a:ext cx="1572097" cy="1356843"/>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Networks &amp; partnerships</a:t>
          </a:r>
          <a:endParaRPr lang="en-US" sz="1600" b="1" kern="1200" dirty="0">
            <a:latin typeface="+mn-lt"/>
            <a:cs typeface="Times New Roman" pitchFamily="18" charset="0"/>
          </a:endParaRPr>
        </a:p>
      </dsp:txBody>
      <dsp:txXfrm rot="-5400000">
        <a:off x="101306" y="3445922"/>
        <a:ext cx="1356843" cy="215254"/>
      </dsp:txXfrm>
    </dsp:sp>
    <dsp:sp modelId="{4C0C786D-9A6A-464E-86CD-DB177FD73235}">
      <dsp:nvSpPr>
        <dsp:cNvPr id="0" name=""/>
        <dsp:cNvSpPr/>
      </dsp:nvSpPr>
      <dsp:spPr>
        <a:xfrm rot="5400000">
          <a:off x="4366822" y="336401"/>
          <a:ext cx="1036434" cy="6385633"/>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Engage FP cell with other departments and civil society, and manage partnerships with state institutions</a:t>
          </a:r>
          <a:endParaRPr lang="en-US" sz="1600" kern="1200" dirty="0">
            <a:latin typeface="+mn-lt"/>
            <a:cs typeface="Times New Roman" pitchFamily="18" charset="0"/>
          </a:endParaRPr>
        </a:p>
      </dsp:txBody>
      <dsp:txXfrm rot="-5400000">
        <a:off x="1692223" y="3061596"/>
        <a:ext cx="6335038" cy="935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BC68F0-3CD9-402D-8726-1AA4808F0EDC}">
      <dsp:nvSpPr>
        <dsp:cNvPr id="0" name=""/>
        <dsp:cNvSpPr/>
      </dsp:nvSpPr>
      <dsp:spPr>
        <a:xfrm>
          <a:off x="1817370" y="2093105"/>
          <a:ext cx="2221230" cy="2221230"/>
        </a:xfrm>
        <a:prstGeom prst="gear9">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District and block managers</a:t>
          </a:r>
          <a:endParaRPr lang="en-US" sz="1100" kern="1200" dirty="0"/>
        </a:p>
      </dsp:txBody>
      <dsp:txXfrm>
        <a:off x="2263936" y="2613418"/>
        <a:ext cx="1328098" cy="1141758"/>
      </dsp:txXfrm>
    </dsp:sp>
    <dsp:sp modelId="{F06AD49F-765D-4CBD-8CCA-AA02BE151447}">
      <dsp:nvSpPr>
        <dsp:cNvPr id="0" name=""/>
        <dsp:cNvSpPr/>
      </dsp:nvSpPr>
      <dsp:spPr>
        <a:xfrm>
          <a:off x="525018" y="1568087"/>
          <a:ext cx="1615440" cy="1615440"/>
        </a:xfrm>
        <a:prstGeom prst="gear6">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FP cell and state resource group</a:t>
          </a:r>
          <a:endParaRPr lang="en-US" sz="1100" kern="1200" dirty="0"/>
        </a:p>
      </dsp:txBody>
      <dsp:txXfrm>
        <a:off x="931710" y="1977237"/>
        <a:ext cx="802056" cy="797140"/>
      </dsp:txXfrm>
    </dsp:sp>
    <dsp:sp modelId="{D04444F4-059D-46C5-9337-964128D4B5DD}">
      <dsp:nvSpPr>
        <dsp:cNvPr id="0" name=""/>
        <dsp:cNvSpPr/>
      </dsp:nvSpPr>
      <dsp:spPr>
        <a:xfrm rot="20700000">
          <a:off x="1340772" y="411092"/>
          <a:ext cx="1760914" cy="1667813"/>
        </a:xfrm>
        <a:prstGeom prst="gear6">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dirty="0" smtClean="0"/>
            <a:t>Lead NGO  and development partners</a:t>
          </a:r>
          <a:endParaRPr lang="en-US" sz="1100" kern="1200" dirty="0"/>
        </a:p>
      </dsp:txBody>
      <dsp:txXfrm rot="-20700000">
        <a:off x="1732514" y="771370"/>
        <a:ext cx="977430" cy="947256"/>
      </dsp:txXfrm>
    </dsp:sp>
    <dsp:sp modelId="{A54C1115-CA69-4027-832D-61DA23D053F2}">
      <dsp:nvSpPr>
        <dsp:cNvPr id="0" name=""/>
        <dsp:cNvSpPr/>
      </dsp:nvSpPr>
      <dsp:spPr>
        <a:xfrm>
          <a:off x="1644873" y="1758890"/>
          <a:ext cx="2843174" cy="2843174"/>
        </a:xfrm>
        <a:prstGeom prst="circularArrow">
          <a:avLst>
            <a:gd name="adj1" fmla="val 4687"/>
            <a:gd name="adj2" fmla="val 299029"/>
            <a:gd name="adj3" fmla="val 2512446"/>
            <a:gd name="adj4" fmla="val 15869313"/>
            <a:gd name="adj5" fmla="val 5469"/>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7226E5-9A8F-4770-9787-8D9AA605D2E8}">
      <dsp:nvSpPr>
        <dsp:cNvPr id="0" name=""/>
        <dsp:cNvSpPr/>
      </dsp:nvSpPr>
      <dsp:spPr>
        <a:xfrm>
          <a:off x="238926" y="1211319"/>
          <a:ext cx="2065743" cy="2065743"/>
        </a:xfrm>
        <a:prstGeom prst="leftCircularArrow">
          <a:avLst>
            <a:gd name="adj1" fmla="val 6452"/>
            <a:gd name="adj2" fmla="val 429999"/>
            <a:gd name="adj3" fmla="val 10489124"/>
            <a:gd name="adj4" fmla="val 14837806"/>
            <a:gd name="adj5" fmla="val 7527"/>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6837752-86E5-4B9C-915D-23951312F84F}">
      <dsp:nvSpPr>
        <dsp:cNvPr id="0" name=""/>
        <dsp:cNvSpPr/>
      </dsp:nvSpPr>
      <dsp:spPr>
        <a:xfrm>
          <a:off x="1063710" y="107573"/>
          <a:ext cx="2227287" cy="2227287"/>
        </a:xfrm>
        <a:prstGeom prst="circularArrow">
          <a:avLst>
            <a:gd name="adj1" fmla="val 5984"/>
            <a:gd name="adj2" fmla="val 394124"/>
            <a:gd name="adj3" fmla="val 13313824"/>
            <a:gd name="adj4" fmla="val 10508221"/>
            <a:gd name="adj5" fmla="val 6981"/>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F35544-D4FF-4E7C-B72D-8715F94F0A9D}">
      <dsp:nvSpPr>
        <dsp:cNvPr id="0" name=""/>
        <dsp:cNvSpPr/>
      </dsp:nvSpPr>
      <dsp:spPr>
        <a:xfrm>
          <a:off x="1135380" y="0"/>
          <a:ext cx="1920240" cy="1066799"/>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Implemented FP strategy</a:t>
          </a:r>
          <a:endParaRPr lang="en-US" sz="2100" kern="1200" dirty="0"/>
        </a:p>
      </dsp:txBody>
      <dsp:txXfrm>
        <a:off x="1166625" y="31245"/>
        <a:ext cx="1857750" cy="1004309"/>
      </dsp:txXfrm>
    </dsp:sp>
    <dsp:sp modelId="{BB80B7E1-AE99-4F87-8880-D6181C1E9088}">
      <dsp:nvSpPr>
        <dsp:cNvPr id="0" name=""/>
        <dsp:cNvSpPr/>
      </dsp:nvSpPr>
      <dsp:spPr>
        <a:xfrm rot="5400000">
          <a:off x="1895475" y="1093470"/>
          <a:ext cx="400050" cy="4800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dirty="0"/>
        </a:p>
      </dsp:txBody>
      <dsp:txXfrm rot="-5400000">
        <a:off x="1951483" y="1133475"/>
        <a:ext cx="288036" cy="280035"/>
      </dsp:txXfrm>
    </dsp:sp>
    <dsp:sp modelId="{2EF38622-A53B-40A8-A346-C0D85EFC1DBE}">
      <dsp:nvSpPr>
        <dsp:cNvPr id="0" name=""/>
        <dsp:cNvSpPr/>
      </dsp:nvSpPr>
      <dsp:spPr>
        <a:xfrm>
          <a:off x="1135380" y="1600200"/>
          <a:ext cx="1920240" cy="1066799"/>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Improved health system for FP</a:t>
          </a:r>
          <a:endParaRPr lang="en-US" sz="2100" kern="1200" dirty="0"/>
        </a:p>
      </dsp:txBody>
      <dsp:txXfrm>
        <a:off x="1166625" y="1631445"/>
        <a:ext cx="1857750" cy="1004309"/>
      </dsp:txXfrm>
    </dsp:sp>
    <dsp:sp modelId="{EABAF7CE-184C-4FB3-BCF5-D0F2A8668DC1}">
      <dsp:nvSpPr>
        <dsp:cNvPr id="0" name=""/>
        <dsp:cNvSpPr/>
      </dsp:nvSpPr>
      <dsp:spPr>
        <a:xfrm rot="5400000">
          <a:off x="1895475" y="2693670"/>
          <a:ext cx="400050" cy="4800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dirty="0"/>
        </a:p>
      </dsp:txBody>
      <dsp:txXfrm rot="-5400000">
        <a:off x="1951483" y="2733675"/>
        <a:ext cx="288036" cy="280035"/>
      </dsp:txXfrm>
    </dsp:sp>
    <dsp:sp modelId="{7B18442C-269C-4265-94A8-3D41D607DB97}">
      <dsp:nvSpPr>
        <dsp:cNvPr id="0" name=""/>
        <dsp:cNvSpPr/>
      </dsp:nvSpPr>
      <dsp:spPr>
        <a:xfrm>
          <a:off x="1135380" y="3200400"/>
          <a:ext cx="1920240" cy="1066799"/>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Improved FP indicators in state</a:t>
          </a:r>
          <a:endParaRPr lang="en-US" sz="2100" kern="1200" dirty="0"/>
        </a:p>
      </dsp:txBody>
      <dsp:txXfrm>
        <a:off x="1166625" y="3231645"/>
        <a:ext cx="1857750" cy="10043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2BAFC-C7BF-44F8-9D90-2E59D61596A9}">
      <dsp:nvSpPr>
        <dsp:cNvPr id="0" name=""/>
        <dsp:cNvSpPr/>
      </dsp:nvSpPr>
      <dsp:spPr>
        <a:xfrm>
          <a:off x="0" y="0"/>
          <a:ext cx="5867399" cy="3667124"/>
        </a:xfrm>
        <a:prstGeom prst="swooshArrow">
          <a:avLst>
            <a:gd name="adj1" fmla="val 25000"/>
            <a:gd name="adj2" fmla="val 25000"/>
          </a:avLst>
        </a:prstGeom>
        <a:solidFill>
          <a:schemeClr val="accent6"/>
        </a:solidFill>
        <a:ln>
          <a:noFill/>
        </a:ln>
        <a:effectLst/>
      </dsp:spPr>
      <dsp:style>
        <a:lnRef idx="0">
          <a:scrgbClr r="0" g="0" b="0"/>
        </a:lnRef>
        <a:fillRef idx="1">
          <a:scrgbClr r="0" g="0" b="0"/>
        </a:fillRef>
        <a:effectRef idx="0">
          <a:scrgbClr r="0" g="0" b="0"/>
        </a:effectRef>
        <a:fontRef idx="minor"/>
      </dsp:style>
    </dsp:sp>
    <dsp:sp modelId="{6634911B-8E86-4C63-AAB5-EF1526AB273E}">
      <dsp:nvSpPr>
        <dsp:cNvPr id="0" name=""/>
        <dsp:cNvSpPr/>
      </dsp:nvSpPr>
      <dsp:spPr>
        <a:xfrm>
          <a:off x="609600" y="2895600"/>
          <a:ext cx="152552" cy="152552"/>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439F2BD-AA1D-461A-ACD3-3AF91A6874DF}">
      <dsp:nvSpPr>
        <dsp:cNvPr id="0" name=""/>
        <dsp:cNvSpPr/>
      </dsp:nvSpPr>
      <dsp:spPr>
        <a:xfrm>
          <a:off x="228604" y="3276599"/>
          <a:ext cx="1367104" cy="105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834" tIns="0" rIns="0" bIns="0" numCol="1" spcCol="1270" anchor="t" anchorCtr="0">
          <a:noAutofit/>
        </a:bodyPr>
        <a:lstStyle/>
        <a:p>
          <a:pPr lvl="0" algn="l" defTabSz="800100">
            <a:lnSpc>
              <a:spcPct val="90000"/>
            </a:lnSpc>
            <a:spcBef>
              <a:spcPct val="0"/>
            </a:spcBef>
            <a:spcAft>
              <a:spcPct val="35000"/>
            </a:spcAft>
          </a:pPr>
          <a:r>
            <a:rPr lang="en-US" sz="1800" b="1" kern="1200" dirty="0" smtClean="0"/>
            <a:t>HPP, CINI, and PHRN</a:t>
          </a:r>
        </a:p>
        <a:p>
          <a:pPr lvl="0" algn="l" defTabSz="800100">
            <a:lnSpc>
              <a:spcPct val="90000"/>
            </a:lnSpc>
            <a:spcBef>
              <a:spcPct val="0"/>
            </a:spcBef>
            <a:spcAft>
              <a:spcPct val="35000"/>
            </a:spcAft>
          </a:pPr>
          <a:r>
            <a:rPr lang="en-US" sz="1600" b="0" kern="1200" dirty="0" smtClean="0"/>
            <a:t>Training and mentoring</a:t>
          </a:r>
        </a:p>
      </dsp:txBody>
      <dsp:txXfrm>
        <a:off x="228604" y="3276599"/>
        <a:ext cx="1367104" cy="1059799"/>
      </dsp:txXfrm>
    </dsp:sp>
    <dsp:sp modelId="{1F63CD0C-6736-4DC1-A14E-446C04B9B766}">
      <dsp:nvSpPr>
        <dsp:cNvPr id="0" name=""/>
        <dsp:cNvSpPr/>
      </dsp:nvSpPr>
      <dsp:spPr>
        <a:xfrm>
          <a:off x="2286000" y="1828801"/>
          <a:ext cx="275767" cy="275767"/>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37B116E0-8DC6-4587-AF25-9F706C70F755}">
      <dsp:nvSpPr>
        <dsp:cNvPr id="0" name=""/>
        <dsp:cNvSpPr/>
      </dsp:nvSpPr>
      <dsp:spPr>
        <a:xfrm>
          <a:off x="1600199" y="2209807"/>
          <a:ext cx="2522212" cy="2452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124" tIns="0" rIns="0" bIns="0" numCol="1" spcCol="1270" anchor="t" anchorCtr="0">
          <a:noAutofit/>
        </a:bodyPr>
        <a:lstStyle/>
        <a:p>
          <a:pPr lvl="0" algn="l" defTabSz="800100">
            <a:lnSpc>
              <a:spcPct val="90000"/>
            </a:lnSpc>
            <a:spcBef>
              <a:spcPct val="0"/>
            </a:spcBef>
            <a:spcAft>
              <a:spcPct val="35000"/>
            </a:spcAft>
          </a:pPr>
          <a:r>
            <a:rPr lang="en-US" sz="1800" b="1" kern="1200" dirty="0" smtClean="0"/>
            <a:t>State Resource Group (16)</a:t>
          </a:r>
        </a:p>
        <a:p>
          <a:pPr lvl="0" algn="l" defTabSz="800100">
            <a:lnSpc>
              <a:spcPct val="90000"/>
            </a:lnSpc>
            <a:spcBef>
              <a:spcPct val="0"/>
            </a:spcBef>
            <a:spcAft>
              <a:spcPct val="35000"/>
            </a:spcAft>
          </a:pPr>
          <a:r>
            <a:rPr lang="en-US" sz="1600" kern="1200" dirty="0" smtClean="0">
              <a:effectLst/>
              <a:latin typeface="+mn-lt"/>
              <a:ea typeface="+mn-ea"/>
              <a:cs typeface="+mn-cs"/>
            </a:rPr>
            <a:t>State FP Cell</a:t>
          </a:r>
          <a:endParaRPr lang="en-US" sz="1600" b="1" kern="1200" dirty="0"/>
        </a:p>
        <a:p>
          <a:pPr marL="171450" lvl="1" indent="-171450" algn="l" defTabSz="711200">
            <a:lnSpc>
              <a:spcPct val="90000"/>
            </a:lnSpc>
            <a:spcBef>
              <a:spcPct val="0"/>
            </a:spcBef>
            <a:spcAft>
              <a:spcPct val="15000"/>
            </a:spcAft>
            <a:buChar char="••"/>
          </a:pPr>
          <a:r>
            <a:rPr lang="en-US" sz="1600" kern="1200" dirty="0" smtClean="0"/>
            <a:t>Director of Health and Family Welfare</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t>State Health Resource Center</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t>District medical officers</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effectLst/>
              <a:latin typeface="+mn-lt"/>
              <a:ea typeface="+mn-ea"/>
              <a:cs typeface="+mn-cs"/>
            </a:rPr>
            <a:t>Nongovernmental organisations (</a:t>
          </a:r>
          <a:r>
            <a:rPr lang="en-US" sz="1600" kern="1200" dirty="0" smtClean="0"/>
            <a:t>NGOs)</a:t>
          </a:r>
          <a:endParaRPr lang="en-US" sz="1600" kern="1200" dirty="0" smtClean="0">
            <a:effectLst/>
            <a:latin typeface="+mn-lt"/>
            <a:ea typeface="+mn-ea"/>
            <a:cs typeface="+mn-cs"/>
          </a:endParaRPr>
        </a:p>
      </dsp:txBody>
      <dsp:txXfrm>
        <a:off x="1600199" y="2209807"/>
        <a:ext cx="2522212" cy="2452110"/>
      </dsp:txXfrm>
    </dsp:sp>
    <dsp:sp modelId="{3B686DE5-B03D-4759-8A5F-30112507A54E}">
      <dsp:nvSpPr>
        <dsp:cNvPr id="0" name=""/>
        <dsp:cNvSpPr/>
      </dsp:nvSpPr>
      <dsp:spPr>
        <a:xfrm>
          <a:off x="4419599" y="1295020"/>
          <a:ext cx="381381" cy="381381"/>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FDA73C54-4152-4129-9ADE-E01D5B8F77F5}">
      <dsp:nvSpPr>
        <dsp:cNvPr id="0" name=""/>
        <dsp:cNvSpPr/>
      </dsp:nvSpPr>
      <dsp:spPr>
        <a:xfrm>
          <a:off x="3886204" y="1828807"/>
          <a:ext cx="1885266" cy="2548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2086" tIns="0" rIns="0" bIns="0" numCol="1" spcCol="1270" anchor="t" anchorCtr="0">
          <a:noAutofit/>
        </a:bodyPr>
        <a:lstStyle/>
        <a:p>
          <a:pPr lvl="0" algn="l" defTabSz="800100">
            <a:lnSpc>
              <a:spcPct val="90000"/>
            </a:lnSpc>
            <a:spcBef>
              <a:spcPct val="0"/>
            </a:spcBef>
            <a:spcAft>
              <a:spcPct val="35000"/>
            </a:spcAft>
          </a:pPr>
          <a:r>
            <a:rPr lang="en-US" sz="1800" b="1" kern="1200" dirty="0" smtClean="0"/>
            <a:t>District/Block Managers (65)</a:t>
          </a:r>
          <a:endParaRPr lang="en-US" sz="1800" b="1" kern="1200" dirty="0"/>
        </a:p>
        <a:p>
          <a:pPr marL="171450" lvl="1" indent="-171450" algn="l" defTabSz="711200" rtl="0">
            <a:lnSpc>
              <a:spcPct val="90000"/>
            </a:lnSpc>
            <a:spcBef>
              <a:spcPct val="0"/>
            </a:spcBef>
            <a:spcAft>
              <a:spcPct val="15000"/>
            </a:spcAft>
            <a:buChar char="••"/>
          </a:pPr>
          <a:r>
            <a:rPr lang="en-US" sz="1600" kern="1200" dirty="0" smtClean="0">
              <a:effectLst/>
              <a:latin typeface="+mn-lt"/>
              <a:ea typeface="+mn-ea"/>
              <a:cs typeface="+mn-cs"/>
            </a:rPr>
            <a:t>DPMs of 3 districts</a:t>
          </a:r>
        </a:p>
        <a:p>
          <a:pPr marL="171450" lvl="1" indent="-171450" algn="l" defTabSz="711200" rtl="0">
            <a:lnSpc>
              <a:spcPct val="90000"/>
            </a:lnSpc>
            <a:spcBef>
              <a:spcPct val="0"/>
            </a:spcBef>
            <a:spcAft>
              <a:spcPct val="15000"/>
            </a:spcAft>
            <a:buChar char="••"/>
          </a:pPr>
          <a:r>
            <a:rPr lang="en-US" sz="1600" kern="1200" dirty="0" smtClean="0">
              <a:effectLst/>
              <a:latin typeface="+mn-lt"/>
              <a:ea typeface="+mn-ea"/>
              <a:cs typeface="+mn-cs"/>
            </a:rPr>
            <a:t>Block</a:t>
          </a:r>
          <a:r>
            <a:rPr lang="en-US" sz="1600" kern="1200" baseline="0" dirty="0" smtClean="0">
              <a:effectLst/>
              <a:latin typeface="+mn-lt"/>
              <a:ea typeface="+mn-ea"/>
              <a:cs typeface="+mn-cs"/>
            </a:rPr>
            <a:t> programme managers</a:t>
          </a:r>
        </a:p>
        <a:p>
          <a:pPr marL="171450" lvl="1" indent="-171450" algn="l" defTabSz="711200" rtl="0">
            <a:lnSpc>
              <a:spcPct val="90000"/>
            </a:lnSpc>
            <a:spcBef>
              <a:spcPct val="0"/>
            </a:spcBef>
            <a:spcAft>
              <a:spcPct val="15000"/>
            </a:spcAft>
            <a:buChar char="••"/>
          </a:pPr>
          <a:r>
            <a:rPr lang="en-US" sz="1600" kern="1200" baseline="0" dirty="0" smtClean="0">
              <a:effectLst/>
              <a:latin typeface="+mn-lt"/>
              <a:ea typeface="+mn-ea"/>
              <a:cs typeface="+mn-cs"/>
            </a:rPr>
            <a:t>District/block data managers</a:t>
          </a:r>
          <a:endParaRPr lang="en-US" sz="1600" kern="1200" dirty="0" smtClean="0">
            <a:effectLst/>
            <a:latin typeface="+mn-lt"/>
            <a:ea typeface="+mn-ea"/>
            <a:cs typeface="+mn-cs"/>
          </a:endParaRPr>
        </a:p>
        <a:p>
          <a:pPr marL="171450" lvl="1" indent="-171450" algn="l" defTabSz="711200" rtl="0">
            <a:lnSpc>
              <a:spcPct val="90000"/>
            </a:lnSpc>
            <a:spcBef>
              <a:spcPct val="0"/>
            </a:spcBef>
            <a:spcAft>
              <a:spcPct val="15000"/>
            </a:spcAft>
            <a:buChar char="••"/>
          </a:pPr>
          <a:r>
            <a:rPr lang="en-US" sz="1600" kern="1200" dirty="0" smtClean="0">
              <a:effectLst/>
              <a:latin typeface="+mn-lt"/>
              <a:ea typeface="+mn-ea"/>
              <a:cs typeface="+mn-cs"/>
            </a:rPr>
            <a:t>NGOs</a:t>
          </a:r>
        </a:p>
      </dsp:txBody>
      <dsp:txXfrm>
        <a:off x="3886204" y="1828807"/>
        <a:ext cx="1885266" cy="2548651"/>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policy process is clearly complex and context-dependent, and includes many feedback loops .</a:t>
            </a:r>
          </a:p>
          <a:p>
            <a:r>
              <a:rPr lang="en-US" sz="1200" kern="1200" dirty="0" smtClean="0">
                <a:solidFill>
                  <a:schemeClr val="tx1"/>
                </a:solidFill>
                <a:effectLst/>
                <a:latin typeface="+mn-lt"/>
                <a:ea typeface="+mn-ea"/>
                <a:cs typeface="+mn-cs"/>
              </a:rPr>
              <a:t>However, our framework makes use of a stages approach first articulated in the 1950s (</a:t>
            </a:r>
            <a:r>
              <a:rPr lang="en-US" sz="1200" kern="1200" dirty="0" err="1" smtClean="0">
                <a:solidFill>
                  <a:schemeClr val="tx1"/>
                </a:solidFill>
                <a:effectLst/>
                <a:latin typeface="+mn-lt"/>
                <a:ea typeface="+mn-ea"/>
                <a:cs typeface="+mn-cs"/>
              </a:rPr>
              <a:t>Laswell</a:t>
            </a:r>
            <a:r>
              <a:rPr lang="en-US" sz="1200" kern="1200" dirty="0" smtClean="0">
                <a:solidFill>
                  <a:schemeClr val="tx1"/>
                </a:solidFill>
                <a:effectLst/>
                <a:latin typeface="+mn-lt"/>
                <a:ea typeface="+mn-ea"/>
                <a:cs typeface="+mn-cs"/>
              </a:rPr>
              <a:t>, 1951) and still used today to facilitate identifying and defining competencies needed to engage in health policy </a:t>
            </a:r>
          </a:p>
          <a:p>
            <a:r>
              <a:rPr lang="en-US" sz="1200" b="1" i="1" kern="1200" dirty="0" smtClean="0">
                <a:solidFill>
                  <a:schemeClr val="tx1"/>
                </a:solidFill>
                <a:effectLst/>
                <a:latin typeface="+mn-lt"/>
                <a:ea typeface="+mn-ea"/>
                <a:cs typeface="+mn-cs"/>
              </a:rPr>
              <a:t>Problem identification. </a:t>
            </a:r>
            <a:r>
              <a:rPr lang="en-US" sz="1200" kern="1200" dirty="0" smtClean="0">
                <a:solidFill>
                  <a:schemeClr val="tx1"/>
                </a:solidFill>
                <a:effectLst/>
                <a:latin typeface="+mn-lt"/>
                <a:ea typeface="+mn-ea"/>
                <a:cs typeface="+mn-cs"/>
              </a:rPr>
              <a:t>The initial step is identifying the problem requiring a policy response to be placed on the policy agenda. The problem may require developing a new policy or changing an existing one (or set). </a:t>
            </a:r>
          </a:p>
          <a:p>
            <a:r>
              <a:rPr lang="en-US" sz="1200" b="1" i="1" kern="1200" dirty="0" smtClean="0">
                <a:solidFill>
                  <a:schemeClr val="tx1"/>
                </a:solidFill>
                <a:effectLst/>
                <a:latin typeface="+mn-lt"/>
                <a:ea typeface="+mn-ea"/>
                <a:cs typeface="+mn-cs"/>
              </a:rPr>
              <a:t>Policy development.</a:t>
            </a:r>
            <a:r>
              <a:rPr lang="en-US" sz="1200" kern="1200" dirty="0" smtClean="0">
                <a:solidFill>
                  <a:schemeClr val="tx1"/>
                </a:solidFill>
                <a:effectLst/>
                <a:latin typeface="+mn-lt"/>
                <a:ea typeface="+mn-ea"/>
                <a:cs typeface="+mn-cs"/>
              </a:rPr>
              <a:t> Once the problem has been established, it is framed by the diversity of stakeholders to determine if it will make it onto the policymaking agenda, and how the policy response will be formulated. </a:t>
            </a:r>
          </a:p>
          <a:p>
            <a:r>
              <a:rPr lang="en-US" sz="1200" b="1" i="1" kern="1200" dirty="0" smtClean="0">
                <a:solidFill>
                  <a:schemeClr val="tx1"/>
                </a:solidFill>
                <a:effectLst/>
                <a:latin typeface="+mn-lt"/>
                <a:ea typeface="+mn-ea"/>
                <a:cs typeface="+mn-cs"/>
              </a:rPr>
              <a:t>Policy implementation.</a:t>
            </a:r>
            <a:r>
              <a:rPr lang="en-US" sz="1200" kern="1200" dirty="0" smtClean="0">
                <a:solidFill>
                  <a:schemeClr val="tx1"/>
                </a:solidFill>
                <a:effectLst/>
                <a:latin typeface="+mn-lt"/>
                <a:ea typeface="+mn-ea"/>
                <a:cs typeface="+mn-cs"/>
              </a:rPr>
              <a:t> Implementation of policies is the actual “doing” of the actions outlined.  Since policies are often broad statements of intention, they require supplemental documents in the form of strategic plans, implementation plans, and operational policies to ensure that they are carried out </a:t>
            </a:r>
          </a:p>
          <a:p>
            <a:r>
              <a:rPr lang="en-US" sz="1200" b="1" i="1" kern="1200" dirty="0" smtClean="0">
                <a:solidFill>
                  <a:schemeClr val="tx1"/>
                </a:solidFill>
                <a:effectLst/>
                <a:latin typeface="+mn-lt"/>
                <a:ea typeface="+mn-ea"/>
                <a:cs typeface="+mn-cs"/>
              </a:rPr>
              <a:t>Policy monitoring and evaluation.</a:t>
            </a:r>
            <a:r>
              <a:rPr lang="en-US" sz="1200" kern="1200" dirty="0" smtClean="0">
                <a:solidFill>
                  <a:schemeClr val="tx1"/>
                </a:solidFill>
                <a:effectLst/>
                <a:latin typeface="+mn-lt"/>
                <a:ea typeface="+mn-ea"/>
                <a:cs typeface="+mn-cs"/>
              </a:rPr>
              <a:t>  Monitoring the implementation efficiency and impact of the new policies is important both to continually improve the policies and practices that support strong health systems, as well as ensuring accountability of government to citizens. Therefore, policy monitoring and assessment should be a concern for all stakeholders to identify gaps in implementation or potentially negative consequences of the policy that may require additional policy response.</a:t>
            </a:r>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948545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dirty="0" smtClean="0"/>
              <a:t>State Resource Group comprising of 16 experts</a:t>
            </a:r>
          </a:p>
          <a:p>
            <a:pPr>
              <a:spcBef>
                <a:spcPts val="600"/>
              </a:spcBef>
            </a:pPr>
            <a:r>
              <a:rPr lang="en-US" dirty="0" smtClean="0"/>
              <a:t>65 district and block level functionaries trained </a:t>
            </a:r>
          </a:p>
          <a:p>
            <a:pPr lvl="1"/>
            <a:r>
              <a:rPr lang="en-US" sz="2000" dirty="0" smtClean="0"/>
              <a:t>19 in </a:t>
            </a:r>
            <a:r>
              <a:rPr lang="en-US" sz="2000" dirty="0" err="1" smtClean="0"/>
              <a:t>Simdega</a:t>
            </a:r>
            <a:r>
              <a:rPr lang="en-US" sz="2000" dirty="0" smtClean="0"/>
              <a:t> (F=4; M 15)</a:t>
            </a:r>
          </a:p>
          <a:p>
            <a:pPr lvl="1"/>
            <a:r>
              <a:rPr lang="en-US" sz="2000" dirty="0" smtClean="0"/>
              <a:t>19 in W </a:t>
            </a:r>
            <a:r>
              <a:rPr lang="en-US" sz="2000" dirty="0" err="1" smtClean="0"/>
              <a:t>Singhbhum</a:t>
            </a:r>
            <a:r>
              <a:rPr lang="en-US" sz="2000" dirty="0" smtClean="0"/>
              <a:t> (F=1; M=18)</a:t>
            </a:r>
          </a:p>
          <a:p>
            <a:pPr lvl="1"/>
            <a:r>
              <a:rPr lang="en-US" sz="2000" dirty="0" smtClean="0"/>
              <a:t>27 in </a:t>
            </a:r>
            <a:r>
              <a:rPr lang="en-US" sz="2000" dirty="0" err="1" smtClean="0"/>
              <a:t>Giridih</a:t>
            </a:r>
            <a:r>
              <a:rPr lang="en-US" sz="2000" smtClean="0"/>
              <a:t> (F=4; M=23)</a:t>
            </a:r>
          </a:p>
          <a:p>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9632263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a:t>
            </a:r>
            <a:r>
              <a:rPr lang="en-US" sz="900" kern="1200" dirty="0" smtClean="0">
                <a:solidFill>
                  <a:schemeClr val="bg1"/>
                </a:solidFill>
                <a:effectLst/>
                <a:latin typeface="+mn-lt"/>
                <a:ea typeface="+mn-ea"/>
                <a:cs typeface="+mn-cs"/>
              </a:rPr>
              <a:t>.</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rchiips.org/nfhs/nfhs3.shtml" TargetMode="External"/><Relationship Id="rId2" Type="http://schemas.openxmlformats.org/officeDocument/2006/relationships/hyperlink" Target="http://www.censusindia.gov.in/default.aspx" TargetMode="Externa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sz="quarter" idx="11"/>
          </p:nvPr>
        </p:nvSpPr>
        <p:spPr>
          <a:xfrm>
            <a:off x="4914191" y="1758274"/>
            <a:ext cx="3440742" cy="1169551"/>
          </a:xfrm>
        </p:spPr>
        <p:txBody>
          <a:bodyPr/>
          <a:lstStyle/>
          <a:p>
            <a:r>
              <a:rPr lang="en-US" sz="2800" dirty="0"/>
              <a:t>Session </a:t>
            </a:r>
            <a:r>
              <a:rPr lang="en-US" sz="2800" dirty="0" smtClean="0"/>
              <a:t>1: </a:t>
            </a:r>
            <a:r>
              <a:rPr lang="en-US" dirty="0" smtClean="0"/>
              <a:t>Introduction</a:t>
            </a:r>
            <a:endParaRPr lang="en-US" dirty="0"/>
          </a:p>
        </p:txBody>
      </p:sp>
      <p:sp>
        <p:nvSpPr>
          <p:cNvPr id="9" name="Text Placeholder 8"/>
          <p:cNvSpPr>
            <a:spLocks noGrp="1"/>
          </p:cNvSpPr>
          <p:nvPr>
            <p:ph type="body" sz="quarter" idx="12"/>
          </p:nvPr>
        </p:nvSpPr>
        <p:spPr/>
        <p:txBody>
          <a:bodyPr/>
          <a:lstStyle/>
          <a:p>
            <a:endParaRPr lang="en-US" dirty="0"/>
          </a:p>
        </p:txBody>
      </p:sp>
      <p:sp>
        <p:nvSpPr>
          <p:cNvPr id="10" name="Text Placeholder 9"/>
          <p:cNvSpPr>
            <a:spLocks noGrp="1"/>
          </p:cNvSpPr>
          <p:nvPr>
            <p:ph type="body" sz="quarter" idx="13"/>
          </p:nvPr>
        </p:nvSpPr>
        <p:spPr/>
        <p:txBody>
          <a:bodyPr/>
          <a:lstStyle/>
          <a:p>
            <a:r>
              <a:rPr lang="en-US" dirty="0" smtClean="0"/>
              <a:t>March 2014</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sz="1800" dirty="0"/>
              <a:t>Be </a:t>
            </a:r>
            <a:r>
              <a:rPr lang="en-GB" sz="1800" dirty="0" smtClean="0"/>
              <a:t>familiar with the national and state family planning policies and strategies, contraceptive methods, and reproductive rights-based approaches</a:t>
            </a:r>
            <a:endParaRPr lang="en-IN" sz="1800" dirty="0"/>
          </a:p>
          <a:p>
            <a:pPr lvl="0"/>
            <a:r>
              <a:rPr lang="en-GB" sz="1800" dirty="0"/>
              <a:t>Understand </a:t>
            </a:r>
            <a:r>
              <a:rPr lang="en-GB" sz="1800" dirty="0" smtClean="0"/>
              <a:t>key policy processes, the World Health Organisation’s (WHO) </a:t>
            </a:r>
            <a:r>
              <a:rPr lang="en-GB" sz="1800" dirty="0"/>
              <a:t>framework for </a:t>
            </a:r>
            <a:r>
              <a:rPr lang="en-GB" sz="1800" dirty="0" smtClean="0"/>
              <a:t>effective </a:t>
            </a:r>
            <a:r>
              <a:rPr lang="en-GB" sz="1800" dirty="0"/>
              <a:t>health </a:t>
            </a:r>
            <a:r>
              <a:rPr lang="en-GB" sz="1800" dirty="0" smtClean="0"/>
              <a:t>systems, and activities to address need gaps and bring about policy change </a:t>
            </a:r>
            <a:endParaRPr lang="en-GB" sz="1800" dirty="0"/>
          </a:p>
          <a:p>
            <a:pPr lvl="0"/>
            <a:r>
              <a:rPr lang="en-US" sz="1800" dirty="0" smtClean="0"/>
              <a:t>Have strengthened analytical skills and abilities to use existing data to understand the status of FP </a:t>
            </a:r>
            <a:r>
              <a:rPr lang="en-US" sz="1800" dirty="0" err="1" smtClean="0"/>
              <a:t>programmes</a:t>
            </a:r>
            <a:r>
              <a:rPr lang="en-US" sz="1800" dirty="0" smtClean="0"/>
              <a:t>, and use data for programme decision making</a:t>
            </a:r>
            <a:endParaRPr lang="en-IN" sz="1800" dirty="0"/>
          </a:p>
          <a:p>
            <a:pPr lvl="0"/>
            <a:r>
              <a:rPr lang="en-GB" sz="1800" dirty="0" smtClean="0"/>
              <a:t>Learn and practice using mentoring and management skills</a:t>
            </a:r>
          </a:p>
          <a:p>
            <a:pPr lvl="0"/>
            <a:r>
              <a:rPr lang="en-GB" sz="1800" dirty="0" smtClean="0"/>
              <a:t>Identify capacity-strengthening needs to improve FP programming in districts and blocks</a:t>
            </a:r>
            <a:endParaRPr lang="en-IN" sz="1800" dirty="0" smtClean="0"/>
          </a:p>
          <a:p>
            <a:endParaRPr lang="en-US" dirty="0"/>
          </a:p>
        </p:txBody>
      </p:sp>
      <p:sp>
        <p:nvSpPr>
          <p:cNvPr id="4" name="Title 3"/>
          <p:cNvSpPr>
            <a:spLocks noGrp="1"/>
          </p:cNvSpPr>
          <p:nvPr>
            <p:ph type="title"/>
          </p:nvPr>
        </p:nvSpPr>
        <p:spPr/>
        <p:txBody>
          <a:bodyPr/>
          <a:lstStyle/>
          <a:p>
            <a:r>
              <a:rPr lang="en-US" dirty="0"/>
              <a:t>By the </a:t>
            </a:r>
            <a:r>
              <a:rPr lang="en-US" dirty="0" smtClean="0"/>
              <a:t>end of the workshop, </a:t>
            </a:r>
            <a:r>
              <a:rPr lang="en-US" dirty="0"/>
              <a:t/>
            </a:r>
            <a:br>
              <a:rPr lang="en-US" dirty="0"/>
            </a:br>
            <a:r>
              <a:rPr lang="en-US" dirty="0"/>
              <a:t>participants will . . .</a:t>
            </a:r>
          </a:p>
        </p:txBody>
      </p:sp>
    </p:spTree>
    <p:extLst>
      <p:ext uri="{BB962C8B-B14F-4D97-AF65-F5344CB8AC3E}">
        <p14:creationId xmlns:p14="http://schemas.microsoft.com/office/powerpoint/2010/main" val="262914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Listen respectfully to every participant’s opinion, even if you do not agree.</a:t>
            </a:r>
            <a:endParaRPr lang="en-IN" dirty="0"/>
          </a:p>
          <a:p>
            <a:pPr lvl="0"/>
            <a:r>
              <a:rPr lang="en-GB" dirty="0"/>
              <a:t>Feel free to voice your opinion positively.</a:t>
            </a:r>
            <a:endParaRPr lang="en-IN" dirty="0"/>
          </a:p>
          <a:p>
            <a:pPr lvl="0"/>
            <a:r>
              <a:rPr lang="en-GB" dirty="0"/>
              <a:t>Be punctual.</a:t>
            </a:r>
            <a:endParaRPr lang="en-IN" dirty="0"/>
          </a:p>
          <a:p>
            <a:pPr lvl="0"/>
            <a:r>
              <a:rPr lang="en-GB" dirty="0"/>
              <a:t>Give </a:t>
            </a:r>
            <a:r>
              <a:rPr lang="en-GB" b="1" dirty="0"/>
              <a:t>all</a:t>
            </a:r>
            <a:r>
              <a:rPr lang="en-GB" dirty="0"/>
              <a:t> participants an equal opportunity to contribute.</a:t>
            </a:r>
            <a:endParaRPr lang="en-IN" dirty="0"/>
          </a:p>
          <a:p>
            <a:pPr lvl="0"/>
            <a:r>
              <a:rPr lang="en-GB" dirty="0"/>
              <a:t>Turn on ‘silent’ </a:t>
            </a:r>
            <a:r>
              <a:rPr lang="en-GB" dirty="0" smtClean="0"/>
              <a:t>mode or </a:t>
            </a:r>
            <a:r>
              <a:rPr lang="en-GB" dirty="0"/>
              <a:t>switch off mobile phones</a:t>
            </a:r>
            <a:r>
              <a:rPr lang="en-US" i="1" dirty="0"/>
              <a:t>—</a:t>
            </a:r>
            <a:r>
              <a:rPr lang="en-GB" dirty="0"/>
              <a:t>only take urgent calls and do so outside of the training room.</a:t>
            </a:r>
            <a:endParaRPr lang="en-IN" dirty="0"/>
          </a:p>
          <a:p>
            <a:pPr marL="0" indent="0">
              <a:buNone/>
            </a:pPr>
            <a:endParaRPr lang="en-US" dirty="0"/>
          </a:p>
        </p:txBody>
      </p:sp>
      <p:sp>
        <p:nvSpPr>
          <p:cNvPr id="4" name="Title 3"/>
          <p:cNvSpPr>
            <a:spLocks noGrp="1"/>
          </p:cNvSpPr>
          <p:nvPr>
            <p:ph type="title"/>
          </p:nvPr>
        </p:nvSpPr>
        <p:spPr/>
        <p:txBody>
          <a:bodyPr/>
          <a:lstStyle/>
          <a:p>
            <a:r>
              <a:rPr lang="en-GB" dirty="0" smtClean="0"/>
              <a:t>Workshop Norms</a:t>
            </a:r>
            <a:endParaRPr lang="en-US" dirty="0"/>
          </a:p>
        </p:txBody>
      </p:sp>
    </p:spTree>
    <p:extLst>
      <p:ext uri="{BB962C8B-B14F-4D97-AF65-F5344CB8AC3E}">
        <p14:creationId xmlns:p14="http://schemas.microsoft.com/office/powerpoint/2010/main" val="306786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0"/>
              </a:spcBef>
            </a:pPr>
            <a:r>
              <a:rPr lang="en-GB" b="1" dirty="0"/>
              <a:t>Ice-breakers and interactive activities</a:t>
            </a:r>
            <a:r>
              <a:rPr lang="en-US" i="1" dirty="0" smtClean="0"/>
              <a:t>—</a:t>
            </a:r>
            <a:r>
              <a:rPr lang="en-US" dirty="0" smtClean="0"/>
              <a:t>set </a:t>
            </a:r>
            <a:r>
              <a:rPr lang="en-GB" dirty="0"/>
              <a:t>the </a:t>
            </a:r>
            <a:r>
              <a:rPr lang="en-GB" dirty="0" smtClean="0"/>
              <a:t>tone </a:t>
            </a:r>
            <a:r>
              <a:rPr lang="en-US" dirty="0" smtClean="0"/>
              <a:t>for the next session or transition between sessions</a:t>
            </a:r>
            <a:r>
              <a:rPr lang="en-GB" dirty="0" smtClean="0"/>
              <a:t>, energise </a:t>
            </a:r>
            <a:r>
              <a:rPr lang="en-GB" dirty="0"/>
              <a:t>participants, and provide a </a:t>
            </a:r>
            <a:r>
              <a:rPr lang="en-GB" dirty="0" smtClean="0"/>
              <a:t>break</a:t>
            </a:r>
            <a:endParaRPr lang="en-IN" dirty="0"/>
          </a:p>
          <a:p>
            <a:pPr lvl="0">
              <a:spcBef>
                <a:spcPts val="0"/>
              </a:spcBef>
            </a:pPr>
            <a:r>
              <a:rPr lang="en-GB" b="1" dirty="0"/>
              <a:t>Lectures</a:t>
            </a:r>
            <a:r>
              <a:rPr lang="en-US" i="1" dirty="0" smtClean="0"/>
              <a:t>—</a:t>
            </a:r>
            <a:r>
              <a:rPr lang="en-GB" dirty="0" smtClean="0"/>
              <a:t>convey </a:t>
            </a:r>
            <a:r>
              <a:rPr lang="en-GB" dirty="0"/>
              <a:t>information, theories, or </a:t>
            </a:r>
            <a:r>
              <a:rPr lang="en-GB" dirty="0" smtClean="0"/>
              <a:t>principles through formal presentations</a:t>
            </a:r>
            <a:endParaRPr lang="en-IN" dirty="0"/>
          </a:p>
          <a:p>
            <a:pPr lvl="0">
              <a:spcBef>
                <a:spcPts val="0"/>
              </a:spcBef>
            </a:pPr>
            <a:r>
              <a:rPr lang="en-GB" b="1" dirty="0"/>
              <a:t>Group discussions, large and small</a:t>
            </a:r>
            <a:r>
              <a:rPr lang="en-US" i="1" dirty="0"/>
              <a:t>—</a:t>
            </a:r>
            <a:r>
              <a:rPr lang="en-GB" dirty="0"/>
              <a:t>share experiences and ideas, and solve problems </a:t>
            </a:r>
            <a:r>
              <a:rPr lang="en-GB" dirty="0" smtClean="0"/>
              <a:t>together</a:t>
            </a:r>
            <a:endParaRPr lang="en-IN" dirty="0"/>
          </a:p>
          <a:p>
            <a:pPr lvl="0">
              <a:spcBef>
                <a:spcPts val="0"/>
              </a:spcBef>
            </a:pPr>
            <a:r>
              <a:rPr lang="en-GB" b="1" dirty="0"/>
              <a:t>Action plans</a:t>
            </a:r>
            <a:r>
              <a:rPr lang="en-US" i="1" dirty="0"/>
              <a:t>—</a:t>
            </a:r>
            <a:r>
              <a:rPr lang="en-GB" dirty="0"/>
              <a:t>create plans to apply new knowledge and </a:t>
            </a:r>
            <a:r>
              <a:rPr lang="en-GB" dirty="0" smtClean="0"/>
              <a:t>skills</a:t>
            </a:r>
            <a:endParaRPr lang="en-IN" dirty="0"/>
          </a:p>
          <a:p>
            <a:pPr lvl="0">
              <a:spcBef>
                <a:spcPts val="0"/>
              </a:spcBef>
            </a:pPr>
            <a:r>
              <a:rPr lang="en-GB" b="1" dirty="0"/>
              <a:t>Mini case studies</a:t>
            </a:r>
            <a:r>
              <a:rPr lang="en-US" i="1" dirty="0"/>
              <a:t>—</a:t>
            </a:r>
            <a:r>
              <a:rPr lang="en-GB" dirty="0"/>
              <a:t>use </a:t>
            </a:r>
            <a:r>
              <a:rPr lang="en-GB" dirty="0" smtClean="0"/>
              <a:t>HMIS data </a:t>
            </a:r>
            <a:r>
              <a:rPr lang="en-GB" dirty="0"/>
              <a:t>and district scenarios to suggest solutions to health system </a:t>
            </a:r>
            <a:r>
              <a:rPr lang="en-GB" dirty="0" smtClean="0"/>
              <a:t>problems</a:t>
            </a:r>
            <a:endParaRPr lang="en-IN" dirty="0"/>
          </a:p>
          <a:p>
            <a:pPr lvl="0">
              <a:spcBef>
                <a:spcPts val="0"/>
              </a:spcBef>
            </a:pPr>
            <a:r>
              <a:rPr lang="en-GB" b="1" dirty="0"/>
              <a:t>Practicum</a:t>
            </a:r>
            <a:r>
              <a:rPr lang="en-US" i="1" dirty="0"/>
              <a:t>—</a:t>
            </a:r>
            <a:r>
              <a:rPr lang="en-GB" dirty="0"/>
              <a:t>practice new skills </a:t>
            </a:r>
            <a:r>
              <a:rPr lang="en-GB" dirty="0" smtClean="0"/>
              <a:t>with facilitators at </a:t>
            </a:r>
            <a:r>
              <a:rPr lang="en-GB" dirty="0"/>
              <a:t>the field </a:t>
            </a:r>
            <a:r>
              <a:rPr lang="en-GB" dirty="0" smtClean="0"/>
              <a:t>site</a:t>
            </a:r>
            <a:endParaRPr lang="en-IN" dirty="0"/>
          </a:p>
          <a:p>
            <a:pPr lvl="0">
              <a:spcBef>
                <a:spcPts val="0"/>
              </a:spcBef>
            </a:pPr>
            <a:r>
              <a:rPr lang="en-GB" b="1" dirty="0"/>
              <a:t>Peer-learning, support, and feedback</a:t>
            </a:r>
            <a:r>
              <a:rPr lang="en-US" i="1" dirty="0" smtClean="0"/>
              <a:t>—</a:t>
            </a:r>
            <a:r>
              <a:rPr lang="en-US" dirty="0" smtClean="0"/>
              <a:t>exchange of </a:t>
            </a:r>
            <a:r>
              <a:rPr lang="en-GB" dirty="0" smtClean="0"/>
              <a:t>feedback among trainees; </a:t>
            </a:r>
            <a:r>
              <a:rPr lang="en-GB" dirty="0"/>
              <a:t>strengthens skills, generates new </a:t>
            </a:r>
            <a:r>
              <a:rPr lang="en-GB" dirty="0" smtClean="0"/>
              <a:t>ideas</a:t>
            </a:r>
            <a:endParaRPr lang="en-IN" dirty="0"/>
          </a:p>
        </p:txBody>
      </p:sp>
      <p:sp>
        <p:nvSpPr>
          <p:cNvPr id="4" name="Title 3"/>
          <p:cNvSpPr>
            <a:spLocks noGrp="1"/>
          </p:cNvSpPr>
          <p:nvPr>
            <p:ph type="title"/>
          </p:nvPr>
        </p:nvSpPr>
        <p:spPr/>
        <p:txBody>
          <a:bodyPr/>
          <a:lstStyle/>
          <a:p>
            <a:r>
              <a:rPr lang="en-GB" dirty="0" smtClean="0"/>
              <a:t>Training Techniques </a:t>
            </a:r>
            <a:endParaRPr lang="en-US" dirty="0"/>
          </a:p>
        </p:txBody>
      </p:sp>
    </p:spTree>
    <p:extLst>
      <p:ext uri="{BB962C8B-B14F-4D97-AF65-F5344CB8AC3E}">
        <p14:creationId xmlns:p14="http://schemas.microsoft.com/office/powerpoint/2010/main" val="236826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6096000"/>
            <a:ext cx="3200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20"/>
          </p:nvPr>
        </p:nvSpPr>
        <p:spPr>
          <a:xfrm>
            <a:off x="879470" y="6348046"/>
            <a:ext cx="7654929" cy="334351"/>
          </a:xfrm>
        </p:spPr>
        <p:txBody>
          <a:bodyPr/>
          <a:lstStyle/>
          <a:p>
            <a:r>
              <a:rPr lang="en-US" dirty="0" smtClean="0"/>
              <a:t>Sources: Government of India, Ministry of Home Affairs. 2011. </a:t>
            </a:r>
            <a:r>
              <a:rPr lang="en-US" dirty="0"/>
              <a:t>Census of India. </a:t>
            </a:r>
            <a:r>
              <a:rPr lang="en-US" dirty="0">
                <a:hlinkClick r:id="rId2"/>
              </a:rPr>
              <a:t>http://</a:t>
            </a:r>
            <a:r>
              <a:rPr lang="en-US" dirty="0" smtClean="0">
                <a:hlinkClick r:id="rId2"/>
              </a:rPr>
              <a:t>www.censusindia.gov.in/default.aspx</a:t>
            </a:r>
            <a:r>
              <a:rPr lang="en-US" dirty="0" smtClean="0"/>
              <a:t>; National Family </a:t>
            </a:r>
            <a:r>
              <a:rPr lang="en-US" dirty="0"/>
              <a:t>Health Survey 3, 2005-06, </a:t>
            </a:r>
            <a:r>
              <a:rPr lang="en-US" dirty="0">
                <a:hlinkClick r:id="rId3"/>
              </a:rPr>
              <a:t>http://</a:t>
            </a:r>
            <a:r>
              <a:rPr lang="en-US" dirty="0" smtClean="0">
                <a:hlinkClick r:id="rId3"/>
              </a:rPr>
              <a:t>www.rchiips.org/nfhs/nfhs3.shtml</a:t>
            </a:r>
            <a:r>
              <a:rPr lang="en-US" dirty="0" smtClean="0"/>
              <a:t>; Annual </a:t>
            </a:r>
            <a:r>
              <a:rPr lang="en-US" dirty="0"/>
              <a:t>Health Survey 2010-11, http://</a:t>
            </a:r>
            <a:r>
              <a:rPr lang="en-US" dirty="0" smtClean="0"/>
              <a:t>censusindia.gov.in/2011-common/AHSurvey.html.</a:t>
            </a:r>
            <a:endParaRPr lang="en-US" dirty="0"/>
          </a:p>
        </p:txBody>
      </p:sp>
      <p:sp>
        <p:nvSpPr>
          <p:cNvPr id="10" name="Text Placeholder 9"/>
          <p:cNvSpPr>
            <a:spLocks noGrp="1"/>
          </p:cNvSpPr>
          <p:nvPr>
            <p:ph type="body" sz="quarter" idx="18"/>
          </p:nvPr>
        </p:nvSpPr>
        <p:spPr/>
        <p:txBody>
          <a:bodyPr/>
          <a:lstStyle/>
          <a:p>
            <a:pPr>
              <a:spcBef>
                <a:spcPts val="600"/>
              </a:spcBef>
              <a:defRPr/>
            </a:pPr>
            <a:r>
              <a:rPr lang="en-US" dirty="0"/>
              <a:t>State-led series of initiatives rejuvenate the family </a:t>
            </a:r>
            <a:r>
              <a:rPr lang="en-US" dirty="0" smtClean="0"/>
              <a:t>planning (FP) </a:t>
            </a:r>
            <a:r>
              <a:rPr lang="en-GB" dirty="0" smtClean="0"/>
              <a:t>programme</a:t>
            </a:r>
            <a:r>
              <a:rPr lang="en-US" dirty="0" smtClean="0"/>
              <a:t> </a:t>
            </a:r>
            <a:endParaRPr lang="en-US" dirty="0"/>
          </a:p>
          <a:p>
            <a:pPr>
              <a:spcBef>
                <a:spcPts val="600"/>
              </a:spcBef>
              <a:defRPr/>
            </a:pPr>
            <a:r>
              <a:rPr lang="en-US" dirty="0"/>
              <a:t>2009</a:t>
            </a:r>
            <a:r>
              <a:rPr lang="en-US" i="1" dirty="0"/>
              <a:t>—</a:t>
            </a:r>
            <a:r>
              <a:rPr lang="en-US" dirty="0"/>
              <a:t>FP </a:t>
            </a:r>
            <a:r>
              <a:rPr lang="en-US" dirty="0" smtClean="0"/>
              <a:t>Task </a:t>
            </a:r>
            <a:r>
              <a:rPr lang="en-US" dirty="0"/>
              <a:t>F</a:t>
            </a:r>
            <a:r>
              <a:rPr lang="en-US" dirty="0" smtClean="0"/>
              <a:t>orce </a:t>
            </a:r>
            <a:r>
              <a:rPr lang="en-US" dirty="0"/>
              <a:t>formed</a:t>
            </a:r>
          </a:p>
          <a:p>
            <a:pPr>
              <a:spcBef>
                <a:spcPts val="600"/>
              </a:spcBef>
              <a:defRPr/>
            </a:pPr>
            <a:r>
              <a:rPr lang="en-US" dirty="0"/>
              <a:t>2010</a:t>
            </a:r>
            <a:r>
              <a:rPr lang="en-US" i="1" dirty="0"/>
              <a:t>—</a:t>
            </a:r>
            <a:r>
              <a:rPr lang="en-US" dirty="0"/>
              <a:t>Family Planning Strategy</a:t>
            </a:r>
          </a:p>
          <a:p>
            <a:pPr>
              <a:spcBef>
                <a:spcPts val="600"/>
              </a:spcBef>
              <a:defRPr/>
            </a:pPr>
            <a:r>
              <a:rPr lang="en-US" dirty="0"/>
              <a:t>2011</a:t>
            </a:r>
            <a:r>
              <a:rPr lang="en-US" i="1" dirty="0"/>
              <a:t>—</a:t>
            </a:r>
            <a:r>
              <a:rPr lang="en-US" dirty="0"/>
              <a:t>State FP </a:t>
            </a:r>
            <a:r>
              <a:rPr lang="en-US" dirty="0">
                <a:solidFill>
                  <a:schemeClr val="tx1">
                    <a:lumMod val="95000"/>
                    <a:lumOff val="5000"/>
                  </a:schemeClr>
                </a:solidFill>
              </a:rPr>
              <a:t>C</a:t>
            </a:r>
            <a:r>
              <a:rPr lang="en-US" dirty="0" smtClean="0"/>
              <a:t>ell </a:t>
            </a:r>
            <a:r>
              <a:rPr lang="en-US" dirty="0"/>
              <a:t>for intensified, strategic</a:t>
            </a:r>
            <a:r>
              <a:rPr lang="en-US" dirty="0">
                <a:solidFill>
                  <a:srgbClr val="FF0000"/>
                </a:solidFill>
              </a:rPr>
              <a:t> </a:t>
            </a:r>
            <a:r>
              <a:rPr lang="en-US" dirty="0"/>
              <a:t>efforts</a:t>
            </a:r>
          </a:p>
          <a:p>
            <a:pPr>
              <a:spcBef>
                <a:spcPts val="600"/>
              </a:spcBef>
              <a:defRPr/>
            </a:pPr>
            <a:r>
              <a:rPr lang="en-US" dirty="0" smtClean="0"/>
              <a:t>2012</a:t>
            </a:r>
            <a:r>
              <a:rPr lang="en-IN" dirty="0">
                <a:latin typeface="Century Gothic"/>
              </a:rPr>
              <a:t>–</a:t>
            </a:r>
            <a:r>
              <a:rPr lang="en-US" dirty="0" smtClean="0"/>
              <a:t>2013</a:t>
            </a:r>
            <a:r>
              <a:rPr lang="en-US" i="1" dirty="0" smtClean="0"/>
              <a:t>—</a:t>
            </a:r>
            <a:r>
              <a:rPr lang="en-US" dirty="0" smtClean="0"/>
              <a:t>Strengthen </a:t>
            </a:r>
            <a:r>
              <a:rPr lang="en-US" dirty="0"/>
              <a:t>capacities for a robust implementation of the FP </a:t>
            </a:r>
            <a:r>
              <a:rPr lang="en-US" dirty="0" smtClean="0"/>
              <a:t>strategy</a:t>
            </a:r>
            <a:endParaRPr lang="en-US" dirty="0"/>
          </a:p>
        </p:txBody>
      </p:sp>
      <p:sp>
        <p:nvSpPr>
          <p:cNvPr id="6" name="Title 5"/>
          <p:cNvSpPr>
            <a:spLocks noGrp="1"/>
          </p:cNvSpPr>
          <p:nvPr>
            <p:ph type="title"/>
          </p:nvPr>
        </p:nvSpPr>
        <p:spPr/>
        <p:txBody>
          <a:bodyPr/>
          <a:lstStyle/>
          <a:p>
            <a:r>
              <a:rPr lang="en-US" dirty="0"/>
              <a:t>Background</a:t>
            </a:r>
          </a:p>
        </p:txBody>
      </p:sp>
      <p:sp>
        <p:nvSpPr>
          <p:cNvPr id="12" name="Text Placeholder 11"/>
          <p:cNvSpPr>
            <a:spLocks noGrp="1"/>
          </p:cNvSpPr>
          <p:nvPr>
            <p:ph type="body" sz="quarter" idx="21"/>
          </p:nvPr>
        </p:nvSpPr>
        <p:spPr>
          <a:xfrm>
            <a:off x="4724400" y="1676400"/>
            <a:ext cx="3810000" cy="4389120"/>
          </a:xfrm>
        </p:spPr>
        <p:txBody>
          <a:bodyPr/>
          <a:lstStyle/>
          <a:p>
            <a:pPr>
              <a:spcBef>
                <a:spcPts val="600"/>
              </a:spcBef>
            </a:pPr>
            <a:r>
              <a:rPr lang="en-IN" dirty="0"/>
              <a:t>Jharkhand </a:t>
            </a:r>
            <a:r>
              <a:rPr lang="en-IN" dirty="0" smtClean="0"/>
              <a:t>State population</a:t>
            </a:r>
            <a:r>
              <a:rPr lang="en-IN" dirty="0"/>
              <a:t>, 33 </a:t>
            </a:r>
            <a:r>
              <a:rPr lang="en-IN" dirty="0" smtClean="0"/>
              <a:t>million</a:t>
            </a:r>
            <a:endParaRPr lang="en-IN" dirty="0"/>
          </a:p>
          <a:p>
            <a:pPr>
              <a:spcBef>
                <a:spcPts val="600"/>
              </a:spcBef>
            </a:pPr>
            <a:r>
              <a:rPr lang="en-IN" dirty="0"/>
              <a:t>National Family Health Survey-3, </a:t>
            </a:r>
            <a:r>
              <a:rPr lang="en-IN" dirty="0" smtClean="0"/>
              <a:t>2005</a:t>
            </a:r>
            <a:r>
              <a:rPr lang="en-IN" dirty="0" smtClean="0">
                <a:latin typeface="Century Gothic"/>
              </a:rPr>
              <a:t>–</a:t>
            </a:r>
            <a:r>
              <a:rPr lang="en-IN" dirty="0" smtClean="0"/>
              <a:t>06</a:t>
            </a:r>
            <a:r>
              <a:rPr lang="en-IN" dirty="0"/>
              <a:t>; Annual Health Survey, </a:t>
            </a:r>
            <a:r>
              <a:rPr lang="en-IN" dirty="0" smtClean="0"/>
              <a:t>2010</a:t>
            </a:r>
            <a:r>
              <a:rPr lang="en-IN" dirty="0" smtClean="0">
                <a:latin typeface="Century Gothic"/>
              </a:rPr>
              <a:t>–</a:t>
            </a:r>
            <a:r>
              <a:rPr lang="en-IN" dirty="0" smtClean="0"/>
              <a:t>11</a:t>
            </a:r>
            <a:endParaRPr lang="en-IN" dirty="0"/>
          </a:p>
          <a:p>
            <a:pPr lvl="1">
              <a:spcBef>
                <a:spcPts val="0"/>
              </a:spcBef>
            </a:pPr>
            <a:r>
              <a:rPr lang="en-IN" sz="1600" dirty="0">
                <a:solidFill>
                  <a:srgbClr val="8B1524"/>
                </a:solidFill>
              </a:rPr>
              <a:t>high maternal mortality ratio (278) and infant mortality rate (41)</a:t>
            </a:r>
          </a:p>
          <a:p>
            <a:pPr lvl="1">
              <a:spcBef>
                <a:spcPts val="0"/>
              </a:spcBef>
            </a:pPr>
            <a:r>
              <a:rPr lang="en-IN" sz="1600" dirty="0">
                <a:solidFill>
                  <a:srgbClr val="8B1524"/>
                </a:solidFill>
              </a:rPr>
              <a:t>desired fertility rate is </a:t>
            </a:r>
            <a:r>
              <a:rPr lang="en-IN" sz="1600" dirty="0" smtClean="0">
                <a:solidFill>
                  <a:srgbClr val="8B1524"/>
                </a:solidFill>
              </a:rPr>
              <a:t>2.1 </a:t>
            </a:r>
            <a:endParaRPr lang="en-IN" sz="1600" dirty="0">
              <a:solidFill>
                <a:srgbClr val="8B1524"/>
              </a:solidFill>
            </a:endParaRPr>
          </a:p>
          <a:p>
            <a:pPr lvl="1">
              <a:spcBef>
                <a:spcPts val="0"/>
              </a:spcBef>
            </a:pPr>
            <a:r>
              <a:rPr lang="en-IN" sz="1600" dirty="0">
                <a:solidFill>
                  <a:srgbClr val="8B1524"/>
                </a:solidFill>
              </a:rPr>
              <a:t>modern contraceptive use is </a:t>
            </a:r>
            <a:r>
              <a:rPr lang="en-IN" sz="1600" dirty="0" smtClean="0">
                <a:solidFill>
                  <a:srgbClr val="8B1524"/>
                </a:solidFill>
              </a:rPr>
              <a:t/>
            </a:r>
            <a:br>
              <a:rPr lang="en-IN" sz="1600" dirty="0" smtClean="0">
                <a:solidFill>
                  <a:srgbClr val="8B1524"/>
                </a:solidFill>
              </a:rPr>
            </a:br>
            <a:r>
              <a:rPr lang="en-IN" sz="1600" dirty="0" smtClean="0">
                <a:solidFill>
                  <a:srgbClr val="8B1524"/>
                </a:solidFill>
              </a:rPr>
              <a:t>38%</a:t>
            </a:r>
            <a:endParaRPr lang="en-IN" sz="1600" dirty="0">
              <a:solidFill>
                <a:srgbClr val="8B1524"/>
              </a:solidFill>
            </a:endParaRPr>
          </a:p>
          <a:p>
            <a:pPr lvl="1">
              <a:spcBef>
                <a:spcPts val="0"/>
              </a:spcBef>
            </a:pPr>
            <a:r>
              <a:rPr lang="en-IN" sz="1600" dirty="0">
                <a:solidFill>
                  <a:srgbClr val="8B1524"/>
                </a:solidFill>
              </a:rPr>
              <a:t>mean age at </a:t>
            </a:r>
            <a:r>
              <a:rPr lang="en-IN" sz="1600" dirty="0" smtClean="0">
                <a:solidFill>
                  <a:srgbClr val="8B1524"/>
                </a:solidFill>
              </a:rPr>
              <a:t>marriage is 16 </a:t>
            </a:r>
            <a:r>
              <a:rPr lang="en-IN" sz="1600" dirty="0">
                <a:solidFill>
                  <a:srgbClr val="8B1524"/>
                </a:solidFill>
              </a:rPr>
              <a:t>years</a:t>
            </a:r>
          </a:p>
          <a:p>
            <a:pPr lvl="1">
              <a:spcBef>
                <a:spcPts val="0"/>
              </a:spcBef>
            </a:pPr>
            <a:r>
              <a:rPr lang="en-IN" sz="1600" dirty="0">
                <a:solidFill>
                  <a:srgbClr val="8B1524"/>
                </a:solidFill>
              </a:rPr>
              <a:t>high (31%) unmet need for contraception </a:t>
            </a:r>
          </a:p>
          <a:p>
            <a:pPr marL="0" indent="0">
              <a:buNone/>
            </a:pPr>
            <a:endParaRPr lang="en-US" dirty="0"/>
          </a:p>
        </p:txBody>
      </p:sp>
    </p:spTree>
    <p:extLst>
      <p:ext uri="{BB962C8B-B14F-4D97-AF65-F5344CB8AC3E}">
        <p14:creationId xmlns:p14="http://schemas.microsoft.com/office/powerpoint/2010/main" val="338107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dirty="0"/>
          </a:p>
        </p:txBody>
      </p:sp>
      <p:sp>
        <p:nvSpPr>
          <p:cNvPr id="36" name="Title 35"/>
          <p:cNvSpPr>
            <a:spLocks noGrp="1"/>
          </p:cNvSpPr>
          <p:nvPr>
            <p:ph type="title"/>
          </p:nvPr>
        </p:nvSpPr>
        <p:spPr/>
        <p:txBody>
          <a:bodyPr/>
          <a:lstStyle/>
          <a:p>
            <a:r>
              <a:rPr lang="en-US" dirty="0" smtClean="0"/>
              <a:t>Policy Process</a:t>
            </a:r>
            <a:endParaRPr lang="en-US" dirty="0"/>
          </a:p>
        </p:txBody>
      </p:sp>
      <p:grpSp>
        <p:nvGrpSpPr>
          <p:cNvPr id="3" name="Group 2"/>
          <p:cNvGrpSpPr/>
          <p:nvPr/>
        </p:nvGrpSpPr>
        <p:grpSpPr>
          <a:xfrm>
            <a:off x="1295400" y="2209800"/>
            <a:ext cx="1828800" cy="3200400"/>
            <a:chOff x="1295400" y="2209800"/>
            <a:chExt cx="1828800" cy="3200400"/>
          </a:xfrm>
        </p:grpSpPr>
        <p:sp>
          <p:nvSpPr>
            <p:cNvPr id="18" name="Right Arrow 17"/>
            <p:cNvSpPr/>
            <p:nvPr/>
          </p:nvSpPr>
          <p:spPr>
            <a:xfrm>
              <a:off x="1295400" y="43434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Capacity Strengthening</a:t>
              </a:r>
              <a:endParaRPr lang="en-GB" sz="1400" dirty="0"/>
            </a:p>
          </p:txBody>
        </p:sp>
        <p:sp>
          <p:nvSpPr>
            <p:cNvPr id="19" name="Right Arrow 18"/>
            <p:cNvSpPr/>
            <p:nvPr/>
          </p:nvSpPr>
          <p:spPr>
            <a:xfrm>
              <a:off x="1295400" y="22098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bg1"/>
                  </a:solidFill>
                </a:rPr>
                <a:t>Mentoring Support</a:t>
              </a:r>
              <a:endParaRPr lang="en-GB" sz="1400" dirty="0">
                <a:solidFill>
                  <a:schemeClr val="bg1"/>
                </a:solidFill>
              </a:endParaRPr>
            </a:p>
          </p:txBody>
        </p:sp>
        <p:sp>
          <p:nvSpPr>
            <p:cNvPr id="20" name="Right Arrow 19"/>
            <p:cNvSpPr/>
            <p:nvPr/>
          </p:nvSpPr>
          <p:spPr>
            <a:xfrm>
              <a:off x="1295400" y="32766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Monitoring and Supervision</a:t>
              </a:r>
              <a:endParaRPr lang="en-GB" sz="1400" dirty="0"/>
            </a:p>
          </p:txBody>
        </p:sp>
      </p:grpSp>
      <p:graphicFrame>
        <p:nvGraphicFramePr>
          <p:cNvPr id="2" name="Diagram 1"/>
          <p:cNvGraphicFramePr/>
          <p:nvPr>
            <p:extLst>
              <p:ext uri="{D42A27DB-BD31-4B8C-83A1-F6EECF244321}">
                <p14:modId xmlns:p14="http://schemas.microsoft.com/office/powerpoint/2010/main" val="1516882463"/>
              </p:ext>
            </p:extLst>
          </p:nvPr>
        </p:nvGraphicFramePr>
        <p:xfrm>
          <a:off x="2895600" y="17526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5" name="Title 4"/>
          <p:cNvSpPr>
            <a:spLocks noGrp="1"/>
          </p:cNvSpPr>
          <p:nvPr>
            <p:ph type="title"/>
          </p:nvPr>
        </p:nvSpPr>
        <p:spPr/>
        <p:txBody>
          <a:bodyPr/>
          <a:lstStyle/>
          <a:p>
            <a:r>
              <a:rPr lang="en-US" sz="4000" dirty="0"/>
              <a:t>Health </a:t>
            </a:r>
            <a:r>
              <a:rPr lang="en-US" sz="4000" dirty="0" smtClean="0"/>
              <a:t>Policy Project </a:t>
            </a:r>
            <a:r>
              <a:rPr lang="en-US" sz="4000" dirty="0"/>
              <a:t>(HPP)</a:t>
            </a:r>
            <a:r>
              <a:rPr lang="en-US" sz="4000" i="1" dirty="0"/>
              <a:t>—</a:t>
            </a:r>
            <a:r>
              <a:rPr lang="en-US" sz="4000" dirty="0"/>
              <a:t> Framework for Jharkhand</a:t>
            </a:r>
            <a:endParaRPr lang="en-US" dirty="0"/>
          </a:p>
        </p:txBody>
      </p:sp>
      <p:graphicFrame>
        <p:nvGraphicFramePr>
          <p:cNvPr id="8" name="Content Placeholder 7"/>
          <p:cNvGraphicFramePr>
            <a:graphicFrameLocks/>
          </p:cNvGraphicFramePr>
          <p:nvPr>
            <p:extLst>
              <p:ext uri="{D42A27DB-BD31-4B8C-83A1-F6EECF244321}">
                <p14:modId xmlns:p14="http://schemas.microsoft.com/office/powerpoint/2010/main" val="4025484358"/>
              </p:ext>
            </p:extLst>
          </p:nvPr>
        </p:nvGraphicFramePr>
        <p:xfrm>
          <a:off x="457200" y="1600200"/>
          <a:ext cx="8210627" cy="4343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714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a:t>Capacity-Strengthening Plan</a:t>
            </a:r>
          </a:p>
        </p:txBody>
      </p:sp>
      <p:graphicFrame>
        <p:nvGraphicFramePr>
          <p:cNvPr id="5" name="Content Placeholder 3"/>
          <p:cNvGraphicFramePr>
            <a:graphicFrameLocks/>
          </p:cNvGraphicFramePr>
          <p:nvPr>
            <p:extLst>
              <p:ext uri="{D42A27DB-BD31-4B8C-83A1-F6EECF244321}">
                <p14:modId xmlns:p14="http://schemas.microsoft.com/office/powerpoint/2010/main" val="1981603619"/>
              </p:ext>
            </p:extLst>
          </p:nvPr>
        </p:nvGraphicFramePr>
        <p:xfrm>
          <a:off x="1524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8"/>
          <p:cNvGraphicFramePr>
            <a:graphicFrameLocks/>
          </p:cNvGraphicFramePr>
          <p:nvPr>
            <p:extLst>
              <p:ext uri="{D42A27DB-BD31-4B8C-83A1-F6EECF244321}">
                <p14:modId xmlns:p14="http://schemas.microsoft.com/office/powerpoint/2010/main" val="4272521460"/>
              </p:ext>
            </p:extLst>
          </p:nvPr>
        </p:nvGraphicFramePr>
        <p:xfrm>
          <a:off x="4724400" y="1828800"/>
          <a:ext cx="4191000" cy="4267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5891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7"/>
          </p:nvPr>
        </p:nvSpPr>
        <p:spPr/>
        <p:txBody>
          <a:bodyPr/>
          <a:lstStyle/>
          <a:p>
            <a:endParaRPr lang="en-US" dirty="0"/>
          </a:p>
        </p:txBody>
      </p:sp>
      <p:sp>
        <p:nvSpPr>
          <p:cNvPr id="4" name="Title 3"/>
          <p:cNvSpPr>
            <a:spLocks noGrp="1"/>
          </p:cNvSpPr>
          <p:nvPr>
            <p:ph type="title"/>
          </p:nvPr>
        </p:nvSpPr>
        <p:spPr>
          <a:xfrm>
            <a:off x="838200" y="411480"/>
            <a:ext cx="7620000" cy="960119"/>
          </a:xfrm>
        </p:spPr>
        <p:txBody>
          <a:bodyPr/>
          <a:lstStyle/>
          <a:p>
            <a:r>
              <a:rPr lang="en-US" dirty="0" smtClean="0"/>
              <a:t>Training—Cascade Model</a:t>
            </a: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1457356515"/>
              </p:ext>
            </p:extLst>
          </p:nvPr>
        </p:nvGraphicFramePr>
        <p:xfrm>
          <a:off x="1219200" y="1600200"/>
          <a:ext cx="58674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4241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pPr marL="0" indent="0">
              <a:buNone/>
            </a:pPr>
            <a:endParaRPr lang="en-US" dirty="0"/>
          </a:p>
        </p:txBody>
      </p:sp>
      <p:sp>
        <p:nvSpPr>
          <p:cNvPr id="11" name="Text Placeholder 10"/>
          <p:cNvSpPr>
            <a:spLocks noGrp="1"/>
          </p:cNvSpPr>
          <p:nvPr>
            <p:ph type="body" sz="quarter" idx="18"/>
          </p:nvPr>
        </p:nvSpPr>
        <p:spPr/>
        <p:txBody>
          <a:bodyPr/>
          <a:lstStyle/>
          <a:p>
            <a:r>
              <a:rPr lang="en-US" sz="1800" dirty="0" smtClean="0"/>
              <a:t>Curriculum</a:t>
            </a:r>
            <a:r>
              <a:rPr lang="en-US" sz="1800" i="1" dirty="0" smtClean="0"/>
              <a:t>—</a:t>
            </a:r>
            <a:r>
              <a:rPr lang="en-US" sz="1800" dirty="0" smtClean="0"/>
              <a:t>Training of Trainers Manual</a:t>
            </a:r>
            <a:endParaRPr lang="en-US" sz="1800" dirty="0"/>
          </a:p>
          <a:p>
            <a:r>
              <a:rPr lang="en-US" sz="1800" dirty="0"/>
              <a:t>PowerPoint presentations</a:t>
            </a:r>
          </a:p>
          <a:p>
            <a:r>
              <a:rPr lang="en-US" sz="1800" dirty="0" smtClean="0"/>
              <a:t>Manual for District and Block Managers </a:t>
            </a:r>
          </a:p>
          <a:p>
            <a:r>
              <a:rPr lang="en-US" sz="1800" dirty="0" smtClean="0"/>
              <a:t>Manager’s Tool</a:t>
            </a:r>
          </a:p>
          <a:p>
            <a:pPr lvl="1"/>
            <a:r>
              <a:rPr lang="en-US" sz="1600" dirty="0" smtClean="0"/>
              <a:t>Simple </a:t>
            </a:r>
            <a:r>
              <a:rPr lang="en-US" sz="1600" dirty="0"/>
              <a:t>Excel-based format </a:t>
            </a:r>
          </a:p>
          <a:p>
            <a:pPr lvl="1"/>
            <a:r>
              <a:rPr lang="en-US" sz="1600" dirty="0"/>
              <a:t>Supervision checklist </a:t>
            </a:r>
          </a:p>
          <a:p>
            <a:pPr lvl="1"/>
            <a:r>
              <a:rPr lang="en-US" sz="1600" dirty="0"/>
              <a:t>Conforms to IPHS standards</a:t>
            </a:r>
          </a:p>
          <a:p>
            <a:pPr lvl="1"/>
            <a:r>
              <a:rPr lang="en-US" sz="1600" dirty="0"/>
              <a:t>Strengths and gaps discussed</a:t>
            </a:r>
          </a:p>
          <a:p>
            <a:pPr lvl="1"/>
            <a:r>
              <a:rPr lang="en-US" sz="1600" dirty="0"/>
              <a:t>Solutions-oriented supervision</a:t>
            </a:r>
          </a:p>
          <a:p>
            <a:pPr lvl="1"/>
            <a:r>
              <a:rPr lang="en-US" sz="1600" dirty="0"/>
              <a:t>R</a:t>
            </a:r>
            <a:r>
              <a:rPr lang="en-US" sz="1600" dirty="0" smtClean="0"/>
              <a:t>eport managers’ efforts in the field</a:t>
            </a:r>
            <a:endParaRPr lang="en-US" sz="1600" dirty="0"/>
          </a:p>
          <a:p>
            <a:r>
              <a:rPr lang="en-US" sz="1800" dirty="0"/>
              <a:t>Templates for analysis and planning</a:t>
            </a:r>
          </a:p>
          <a:p>
            <a:pPr marL="0" indent="0">
              <a:buNone/>
            </a:pPr>
            <a:endParaRPr lang="en-US" dirty="0"/>
          </a:p>
        </p:txBody>
      </p:sp>
      <p:sp>
        <p:nvSpPr>
          <p:cNvPr id="5" name="Title 4"/>
          <p:cNvSpPr>
            <a:spLocks noGrp="1"/>
          </p:cNvSpPr>
          <p:nvPr>
            <p:ph type="title"/>
          </p:nvPr>
        </p:nvSpPr>
        <p:spPr/>
        <p:txBody>
          <a:bodyPr/>
          <a:lstStyle/>
          <a:p>
            <a:r>
              <a:rPr lang="en-US" sz="3200" dirty="0"/>
              <a:t>Tool </a:t>
            </a:r>
            <a:r>
              <a:rPr lang="en-US" sz="3200" dirty="0" smtClean="0"/>
              <a:t>Kit </a:t>
            </a:r>
            <a:r>
              <a:rPr lang="en-US" sz="3200" dirty="0"/>
              <a:t>for Health </a:t>
            </a:r>
            <a:r>
              <a:rPr lang="en-US" sz="3200" dirty="0" smtClean="0"/>
              <a:t>System Strengthening under </a:t>
            </a:r>
            <a:r>
              <a:rPr lang="en-US" sz="3200" dirty="0"/>
              <a:t>HPP</a:t>
            </a:r>
          </a:p>
        </p:txBody>
      </p:sp>
    </p:spTree>
    <p:extLst>
      <p:ext uri="{BB962C8B-B14F-4D97-AF65-F5344CB8AC3E}">
        <p14:creationId xmlns:p14="http://schemas.microsoft.com/office/powerpoint/2010/main" val="146207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JOHAR!</a:t>
            </a:r>
            <a:endParaRPr lang="en-US" dirty="0"/>
          </a:p>
        </p:txBody>
      </p:sp>
      <p:sp>
        <p:nvSpPr>
          <p:cNvPr id="6" name="Text Placeholder 5"/>
          <p:cNvSpPr>
            <a:spLocks noGrp="1"/>
          </p:cNvSpPr>
          <p:nvPr>
            <p:ph type="body" sz="quarter" idx="11"/>
          </p:nvPr>
        </p:nvSpPr>
        <p:spPr/>
        <p:txBody>
          <a:bodyPr/>
          <a:lstStyle/>
          <a:p>
            <a:r>
              <a:rPr lang="en-GB" dirty="0"/>
              <a:t>When you return home, what two things do you want to do to improve the health system </a:t>
            </a:r>
            <a:r>
              <a:rPr lang="en-GB" dirty="0" smtClean="0"/>
              <a:t>at your level? </a:t>
            </a:r>
            <a:endParaRPr lang="en-GB" dirty="0"/>
          </a:p>
          <a:p>
            <a:r>
              <a:rPr lang="en-GB" dirty="0"/>
              <a:t>List them on a </a:t>
            </a:r>
            <a:r>
              <a:rPr lang="en-GB" dirty="0" smtClean="0"/>
              <a:t>VIPP card </a:t>
            </a:r>
            <a:r>
              <a:rPr lang="en-GB" dirty="0"/>
              <a:t>or sticky </a:t>
            </a:r>
            <a:r>
              <a:rPr lang="en-GB" dirty="0" smtClean="0"/>
              <a:t>note.</a:t>
            </a:r>
            <a:endParaRPr lang="en-GB" dirty="0"/>
          </a:p>
          <a:p>
            <a:endParaRPr lang="en-US" dirty="0"/>
          </a:p>
        </p:txBody>
      </p:sp>
    </p:spTree>
    <p:extLst>
      <p:ext uri="{BB962C8B-B14F-4D97-AF65-F5344CB8AC3E}">
        <p14:creationId xmlns:p14="http://schemas.microsoft.com/office/powerpoint/2010/main" val="356210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The Goal</a:t>
            </a:r>
            <a:endParaRPr lang="en-US" dirty="0"/>
          </a:p>
        </p:txBody>
      </p:sp>
      <p:sp>
        <p:nvSpPr>
          <p:cNvPr id="6" name="Text Placeholder 5"/>
          <p:cNvSpPr>
            <a:spLocks noGrp="1"/>
          </p:cNvSpPr>
          <p:nvPr>
            <p:ph type="body" sz="quarter" idx="11"/>
          </p:nvPr>
        </p:nvSpPr>
        <p:spPr/>
        <p:txBody>
          <a:bodyPr/>
          <a:lstStyle/>
          <a:p>
            <a:r>
              <a:rPr lang="en-US" sz="2400" dirty="0"/>
              <a:t>Build skills </a:t>
            </a:r>
            <a:r>
              <a:rPr lang="en-US" sz="2400" dirty="0" smtClean="0"/>
              <a:t>in health systems </a:t>
            </a:r>
            <a:r>
              <a:rPr lang="en-US" sz="2400" dirty="0"/>
              <a:t>strengthening and effective management to improve FP </a:t>
            </a:r>
            <a:r>
              <a:rPr lang="en-US" sz="2400" dirty="0" smtClean="0"/>
              <a:t>programming</a:t>
            </a:r>
            <a:r>
              <a:rPr lang="en-US" sz="2400" dirty="0"/>
              <a:t>.</a:t>
            </a:r>
            <a:endParaRPr lang="en-IN" sz="2400" dirty="0"/>
          </a:p>
          <a:p>
            <a:endParaRPr lang="en-US" dirty="0"/>
          </a:p>
        </p:txBody>
      </p:sp>
    </p:spTree>
    <p:extLst>
      <p:ext uri="{BB962C8B-B14F-4D97-AF65-F5344CB8AC3E}">
        <p14:creationId xmlns:p14="http://schemas.microsoft.com/office/powerpoint/2010/main" val="138669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3945</TotalTime>
  <Words>968</Words>
  <Application>Microsoft Office PowerPoint</Application>
  <PresentationFormat>On-screen Show (4:3)</PresentationFormat>
  <Paragraphs>103</Paragraphs>
  <Slides>13</Slides>
  <Notes>3</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HPP Title and Thank You Slides</vt:lpstr>
      <vt:lpstr>Blue Section HPP Interior Slides</vt:lpstr>
      <vt:lpstr>Green Section HPP Interior Slides</vt:lpstr>
      <vt:lpstr>Red Section HPP Interior Slides</vt:lpstr>
      <vt:lpstr>PowerPoint Presentation</vt:lpstr>
      <vt:lpstr>Background</vt:lpstr>
      <vt:lpstr>Policy Process</vt:lpstr>
      <vt:lpstr>Health Policy Project (HPP)— Framework for Jharkhand</vt:lpstr>
      <vt:lpstr>Capacity-Strengthening Plan</vt:lpstr>
      <vt:lpstr>Training—Cascade Model</vt:lpstr>
      <vt:lpstr>Tool Kit for Health System Strengthening under HPP</vt:lpstr>
      <vt:lpstr>PowerPoint Presentation</vt:lpstr>
      <vt:lpstr>PowerPoint Presentation</vt:lpstr>
      <vt:lpstr>By the end of the workshop,  participants will . . .</vt:lpstr>
      <vt:lpstr>Workshop Norms</vt:lpstr>
      <vt:lpstr>Training Techniques </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237</cp:revision>
  <dcterms:created xsi:type="dcterms:W3CDTF">2012-10-02T19:21:23Z</dcterms:created>
  <dcterms:modified xsi:type="dcterms:W3CDTF">2014-02-21T14:49:06Z</dcterms:modified>
</cp:coreProperties>
</file>