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687" r:id="rId2"/>
    <p:sldMasterId id="2147483695" r:id="rId3"/>
    <p:sldMasterId id="2147483703" r:id="rId4"/>
  </p:sldMasterIdLst>
  <p:notesMasterIdLst>
    <p:notesMasterId r:id="rId18"/>
  </p:notesMasterIdLst>
  <p:sldIdLst>
    <p:sldId id="261" r:id="rId5"/>
    <p:sldId id="278" r:id="rId6"/>
    <p:sldId id="268" r:id="rId7"/>
    <p:sldId id="279" r:id="rId8"/>
    <p:sldId id="280" r:id="rId9"/>
    <p:sldId id="281" r:id="rId10"/>
    <p:sldId id="282" r:id="rId11"/>
    <p:sldId id="283" r:id="rId12"/>
    <p:sldId id="284" r:id="rId13"/>
    <p:sldId id="285" r:id="rId14"/>
    <p:sldId id="286" r:id="rId15"/>
    <p:sldId id="287" r:id="rId16"/>
    <p:sldId id="277"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D199C99-1AD8-5447-BB38-06D2FB8979A1}">
          <p14:sldIdLst>
            <p14:sldId id="261"/>
            <p14:sldId id="278"/>
            <p14:sldId id="268"/>
            <p14:sldId id="279"/>
            <p14:sldId id="280"/>
            <p14:sldId id="281"/>
            <p14:sldId id="282"/>
            <p14:sldId id="283"/>
            <p14:sldId id="284"/>
            <p14:sldId id="285"/>
            <p14:sldId id="286"/>
            <p14:sldId id="287"/>
            <p14:sldId id="277"/>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882C"/>
    <a:srgbClr val="8B1524"/>
    <a:srgbClr val="6D7331"/>
    <a:srgbClr val="084572"/>
    <a:srgbClr val="051437"/>
    <a:srgbClr val="1A2855"/>
    <a:srgbClr val="0E7DC2"/>
    <a:srgbClr val="403D3C"/>
    <a:srgbClr val="5B363C"/>
    <a:srgbClr val="2516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8802" autoAdjust="0"/>
    <p:restoredTop sz="94699" autoAdjust="0"/>
  </p:normalViewPr>
  <p:slideViewPr>
    <p:cSldViewPr>
      <p:cViewPr>
        <p:scale>
          <a:sx n="85" d="100"/>
          <a:sy n="85" d="100"/>
        </p:scale>
        <p:origin x="-1146" y="-77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1" d="100"/>
          <a:sy n="81" d="100"/>
        </p:scale>
        <p:origin x="-3156"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0315279-9790-4E67-B3ED-01DE10457364}" type="doc">
      <dgm:prSet loTypeId="urn:microsoft.com/office/officeart/2005/8/layout/cycle1" loCatId="cycle" qsTypeId="urn:microsoft.com/office/officeart/2005/8/quickstyle/simple1" qsCatId="simple" csTypeId="urn:microsoft.com/office/officeart/2005/8/colors/accent0_2" csCatId="mainScheme" phldr="1"/>
      <dgm:spPr/>
      <dgm:t>
        <a:bodyPr/>
        <a:lstStyle/>
        <a:p>
          <a:endParaRPr lang="en-US"/>
        </a:p>
      </dgm:t>
    </dgm:pt>
    <dgm:pt modelId="{333F4526-460F-485F-ADA2-89F32CB5B95C}">
      <dgm:prSet phldrT="[Text]" custT="1"/>
      <dgm:spPr/>
      <dgm:t>
        <a:bodyPr/>
        <a:lstStyle/>
        <a:p>
          <a:r>
            <a:rPr lang="en-US" sz="1800" dirty="0" smtClean="0"/>
            <a:t>Problem Identification</a:t>
          </a:r>
          <a:endParaRPr lang="en-US" sz="1800" dirty="0"/>
        </a:p>
      </dgm:t>
    </dgm:pt>
    <dgm:pt modelId="{0B7378E0-C12E-4DE3-A3D8-3559290B05F1}" type="parTrans" cxnId="{133F344E-FA9F-4A3B-B12B-A6DBA4E0106D}">
      <dgm:prSet/>
      <dgm:spPr/>
      <dgm:t>
        <a:bodyPr/>
        <a:lstStyle/>
        <a:p>
          <a:endParaRPr lang="en-US"/>
        </a:p>
      </dgm:t>
    </dgm:pt>
    <dgm:pt modelId="{D9AAA6F3-ADE0-4ABE-99D6-BD361012771C}" type="sibTrans" cxnId="{133F344E-FA9F-4A3B-B12B-A6DBA4E0106D}">
      <dgm:prSet/>
      <dgm:spPr>
        <a:solidFill>
          <a:srgbClr val="6D7331"/>
        </a:solidFill>
        <a:ln>
          <a:noFill/>
        </a:ln>
      </dgm:spPr>
      <dgm:t>
        <a:bodyPr/>
        <a:lstStyle/>
        <a:p>
          <a:endParaRPr lang="en-US"/>
        </a:p>
      </dgm:t>
    </dgm:pt>
    <dgm:pt modelId="{565C4E88-7732-41AD-A455-8FEBCDC8E5B4}">
      <dgm:prSet phldrT="[Text]" custT="1"/>
      <dgm:spPr/>
      <dgm:t>
        <a:bodyPr/>
        <a:lstStyle/>
        <a:p>
          <a:r>
            <a:rPr lang="en-US" sz="1800" dirty="0" smtClean="0"/>
            <a:t>Policy Development</a:t>
          </a:r>
          <a:endParaRPr lang="en-US" sz="1800" dirty="0"/>
        </a:p>
      </dgm:t>
    </dgm:pt>
    <dgm:pt modelId="{0F7521DB-5D8A-45F3-95E9-0624031A31AB}" type="parTrans" cxnId="{D25D1A65-838A-4638-A962-956A8C0B001E}">
      <dgm:prSet/>
      <dgm:spPr/>
      <dgm:t>
        <a:bodyPr/>
        <a:lstStyle/>
        <a:p>
          <a:endParaRPr lang="en-US"/>
        </a:p>
      </dgm:t>
    </dgm:pt>
    <dgm:pt modelId="{40C9344F-0934-43F0-A5F5-F687D9E13575}" type="sibTrans" cxnId="{D25D1A65-838A-4638-A962-956A8C0B001E}">
      <dgm:prSet/>
      <dgm:spPr>
        <a:solidFill>
          <a:srgbClr val="6D7331"/>
        </a:solidFill>
        <a:ln>
          <a:noFill/>
        </a:ln>
      </dgm:spPr>
      <dgm:t>
        <a:bodyPr/>
        <a:lstStyle/>
        <a:p>
          <a:endParaRPr lang="en-US"/>
        </a:p>
      </dgm:t>
    </dgm:pt>
    <dgm:pt modelId="{97D07D05-5F55-4BDA-9D33-EE04B571B721}">
      <dgm:prSet phldrT="[Text]" custT="1"/>
      <dgm:spPr/>
      <dgm:t>
        <a:bodyPr/>
        <a:lstStyle/>
        <a:p>
          <a:r>
            <a:rPr lang="en-US" sz="1800" dirty="0" smtClean="0"/>
            <a:t>Policy Implementation</a:t>
          </a:r>
          <a:endParaRPr lang="en-US" sz="1800" dirty="0"/>
        </a:p>
      </dgm:t>
    </dgm:pt>
    <dgm:pt modelId="{E6A80802-3E81-4B83-BCA1-587CB35BBCB5}" type="parTrans" cxnId="{466798E1-28E8-4DD1-880F-20F4F9FA597F}">
      <dgm:prSet/>
      <dgm:spPr/>
      <dgm:t>
        <a:bodyPr/>
        <a:lstStyle/>
        <a:p>
          <a:endParaRPr lang="en-US"/>
        </a:p>
      </dgm:t>
    </dgm:pt>
    <dgm:pt modelId="{D01B443E-F5FE-4397-917F-44CB8CA28F6B}" type="sibTrans" cxnId="{466798E1-28E8-4DD1-880F-20F4F9FA597F}">
      <dgm:prSet/>
      <dgm:spPr>
        <a:solidFill>
          <a:srgbClr val="6D7331"/>
        </a:solidFill>
        <a:ln>
          <a:noFill/>
        </a:ln>
      </dgm:spPr>
      <dgm:t>
        <a:bodyPr/>
        <a:lstStyle/>
        <a:p>
          <a:endParaRPr lang="en-US"/>
        </a:p>
      </dgm:t>
    </dgm:pt>
    <dgm:pt modelId="{61FE1E80-0591-4693-A062-AC9BA4E66389}">
      <dgm:prSet phldrT="[Text]" custT="1"/>
      <dgm:spPr/>
      <dgm:t>
        <a:bodyPr vert="vert270"/>
        <a:lstStyle/>
        <a:p>
          <a:r>
            <a:rPr lang="en-US" sz="1800" dirty="0" smtClean="0"/>
            <a:t>Policy M&amp;E</a:t>
          </a:r>
          <a:endParaRPr lang="en-US" sz="1800" dirty="0"/>
        </a:p>
      </dgm:t>
    </dgm:pt>
    <dgm:pt modelId="{83292E3D-F0CB-4499-B007-E719C0C76523}" type="parTrans" cxnId="{6153FEEE-16D0-4180-A968-174D42562517}">
      <dgm:prSet/>
      <dgm:spPr/>
      <dgm:t>
        <a:bodyPr/>
        <a:lstStyle/>
        <a:p>
          <a:endParaRPr lang="en-US"/>
        </a:p>
      </dgm:t>
    </dgm:pt>
    <dgm:pt modelId="{FCD80E78-21BC-4FEB-9161-13D7DEB19F49}" type="sibTrans" cxnId="{6153FEEE-16D0-4180-A968-174D42562517}">
      <dgm:prSet/>
      <dgm:spPr>
        <a:solidFill>
          <a:srgbClr val="6D7331"/>
        </a:solidFill>
        <a:ln>
          <a:noFill/>
        </a:ln>
      </dgm:spPr>
      <dgm:t>
        <a:bodyPr/>
        <a:lstStyle/>
        <a:p>
          <a:endParaRPr lang="en-US"/>
        </a:p>
      </dgm:t>
    </dgm:pt>
    <dgm:pt modelId="{1552B063-B52F-42AE-B8E0-336DE3B97D87}" type="pres">
      <dgm:prSet presAssocID="{A0315279-9790-4E67-B3ED-01DE10457364}" presName="cycle" presStyleCnt="0">
        <dgm:presLayoutVars>
          <dgm:dir/>
          <dgm:resizeHandles val="exact"/>
        </dgm:presLayoutVars>
      </dgm:prSet>
      <dgm:spPr/>
      <dgm:t>
        <a:bodyPr/>
        <a:lstStyle/>
        <a:p>
          <a:endParaRPr lang="en-US"/>
        </a:p>
      </dgm:t>
    </dgm:pt>
    <dgm:pt modelId="{DA370826-65C3-46AA-997E-3F4049E27DF7}" type="pres">
      <dgm:prSet presAssocID="{333F4526-460F-485F-ADA2-89F32CB5B95C}" presName="dummy" presStyleCnt="0"/>
      <dgm:spPr/>
    </dgm:pt>
    <dgm:pt modelId="{78D2754D-5EC7-4179-9435-11AC8655631A}" type="pres">
      <dgm:prSet presAssocID="{333F4526-460F-485F-ADA2-89F32CB5B95C}" presName="node" presStyleLbl="revTx" presStyleIdx="0" presStyleCnt="4" custAng="2635384">
        <dgm:presLayoutVars>
          <dgm:bulletEnabled val="1"/>
        </dgm:presLayoutVars>
      </dgm:prSet>
      <dgm:spPr/>
      <dgm:t>
        <a:bodyPr/>
        <a:lstStyle/>
        <a:p>
          <a:endParaRPr lang="en-US"/>
        </a:p>
      </dgm:t>
    </dgm:pt>
    <dgm:pt modelId="{01950B7F-7939-4D01-9631-13FF31C7AAEE}" type="pres">
      <dgm:prSet presAssocID="{D9AAA6F3-ADE0-4ABE-99D6-BD361012771C}" presName="sibTrans" presStyleLbl="node1" presStyleIdx="0" presStyleCnt="4"/>
      <dgm:spPr/>
      <dgm:t>
        <a:bodyPr/>
        <a:lstStyle/>
        <a:p>
          <a:endParaRPr lang="en-US"/>
        </a:p>
      </dgm:t>
    </dgm:pt>
    <dgm:pt modelId="{F39473F3-E3D5-4191-A942-D4C78719AADF}" type="pres">
      <dgm:prSet presAssocID="{565C4E88-7732-41AD-A455-8FEBCDC8E5B4}" presName="dummy" presStyleCnt="0"/>
      <dgm:spPr/>
    </dgm:pt>
    <dgm:pt modelId="{A8CB36C5-781B-4E5D-AC0F-BCC6DC8E8408}" type="pres">
      <dgm:prSet presAssocID="{565C4E88-7732-41AD-A455-8FEBCDC8E5B4}" presName="node" presStyleLbl="revTx" presStyleIdx="1" presStyleCnt="4" custAng="19055956">
        <dgm:presLayoutVars>
          <dgm:bulletEnabled val="1"/>
        </dgm:presLayoutVars>
      </dgm:prSet>
      <dgm:spPr/>
      <dgm:t>
        <a:bodyPr/>
        <a:lstStyle/>
        <a:p>
          <a:endParaRPr lang="en-US"/>
        </a:p>
      </dgm:t>
    </dgm:pt>
    <dgm:pt modelId="{579A6DB7-64B7-429E-8F26-9E3135C95FCD}" type="pres">
      <dgm:prSet presAssocID="{40C9344F-0934-43F0-A5F5-F687D9E13575}" presName="sibTrans" presStyleLbl="node1" presStyleIdx="1" presStyleCnt="4"/>
      <dgm:spPr/>
      <dgm:t>
        <a:bodyPr/>
        <a:lstStyle/>
        <a:p>
          <a:endParaRPr lang="en-US"/>
        </a:p>
      </dgm:t>
    </dgm:pt>
    <dgm:pt modelId="{492A948C-E6CD-490A-8364-D81FAE9D429E}" type="pres">
      <dgm:prSet presAssocID="{97D07D05-5F55-4BDA-9D33-EE04B571B721}" presName="dummy" presStyleCnt="0"/>
      <dgm:spPr/>
    </dgm:pt>
    <dgm:pt modelId="{AC9100AD-804A-46AF-9CE7-D6230A7E66F1}" type="pres">
      <dgm:prSet presAssocID="{97D07D05-5F55-4BDA-9D33-EE04B571B721}" presName="node" presStyleLbl="revTx" presStyleIdx="2" presStyleCnt="4" custAng="2812378" custScaleX="113876" custScaleY="110629">
        <dgm:presLayoutVars>
          <dgm:bulletEnabled val="1"/>
        </dgm:presLayoutVars>
      </dgm:prSet>
      <dgm:spPr/>
      <dgm:t>
        <a:bodyPr/>
        <a:lstStyle/>
        <a:p>
          <a:endParaRPr lang="en-US"/>
        </a:p>
      </dgm:t>
    </dgm:pt>
    <dgm:pt modelId="{C2BBEEC5-006F-4B35-AB5C-4882E7B3AF30}" type="pres">
      <dgm:prSet presAssocID="{D01B443E-F5FE-4397-917F-44CB8CA28F6B}" presName="sibTrans" presStyleLbl="node1" presStyleIdx="2" presStyleCnt="4"/>
      <dgm:spPr/>
      <dgm:t>
        <a:bodyPr/>
        <a:lstStyle/>
        <a:p>
          <a:endParaRPr lang="en-US"/>
        </a:p>
      </dgm:t>
    </dgm:pt>
    <dgm:pt modelId="{1C1B4FAF-5D90-4A10-AAB0-06A2D68D784D}" type="pres">
      <dgm:prSet presAssocID="{61FE1E80-0591-4693-A062-AC9BA4E66389}" presName="dummy" presStyleCnt="0"/>
      <dgm:spPr/>
    </dgm:pt>
    <dgm:pt modelId="{13F9C3ED-C8AB-4432-9614-19CFBE8CDF82}" type="pres">
      <dgm:prSet presAssocID="{61FE1E80-0591-4693-A062-AC9BA4E66389}" presName="node" presStyleLbl="revTx" presStyleIdx="3" presStyleCnt="4" custAng="2375344">
        <dgm:presLayoutVars>
          <dgm:bulletEnabled val="1"/>
        </dgm:presLayoutVars>
      </dgm:prSet>
      <dgm:spPr/>
      <dgm:t>
        <a:bodyPr/>
        <a:lstStyle/>
        <a:p>
          <a:endParaRPr lang="en-US"/>
        </a:p>
      </dgm:t>
    </dgm:pt>
    <dgm:pt modelId="{F7F61CE1-A3B0-4361-9E4D-E4CCB26692CC}" type="pres">
      <dgm:prSet presAssocID="{FCD80E78-21BC-4FEB-9161-13D7DEB19F49}" presName="sibTrans" presStyleLbl="node1" presStyleIdx="3" presStyleCnt="4"/>
      <dgm:spPr/>
      <dgm:t>
        <a:bodyPr/>
        <a:lstStyle/>
        <a:p>
          <a:endParaRPr lang="en-US"/>
        </a:p>
      </dgm:t>
    </dgm:pt>
  </dgm:ptLst>
  <dgm:cxnLst>
    <dgm:cxn modelId="{7FA26288-EA05-4F5F-9019-1C41A5E6302C}" type="presOf" srcId="{FCD80E78-21BC-4FEB-9161-13D7DEB19F49}" destId="{F7F61CE1-A3B0-4361-9E4D-E4CCB26692CC}" srcOrd="0" destOrd="0" presId="urn:microsoft.com/office/officeart/2005/8/layout/cycle1"/>
    <dgm:cxn modelId="{D9AA82F5-FD5C-412C-A279-FF9538401B26}" type="presOf" srcId="{565C4E88-7732-41AD-A455-8FEBCDC8E5B4}" destId="{A8CB36C5-781B-4E5D-AC0F-BCC6DC8E8408}" srcOrd="0" destOrd="0" presId="urn:microsoft.com/office/officeart/2005/8/layout/cycle1"/>
    <dgm:cxn modelId="{38DD8CC7-A0E5-4786-9AF9-EF9F8EC33418}" type="presOf" srcId="{333F4526-460F-485F-ADA2-89F32CB5B95C}" destId="{78D2754D-5EC7-4179-9435-11AC8655631A}" srcOrd="0" destOrd="0" presId="urn:microsoft.com/office/officeart/2005/8/layout/cycle1"/>
    <dgm:cxn modelId="{2B4577E9-961D-44CE-890F-6BE1A7A9DFF0}" type="presOf" srcId="{D01B443E-F5FE-4397-917F-44CB8CA28F6B}" destId="{C2BBEEC5-006F-4B35-AB5C-4882E7B3AF30}" srcOrd="0" destOrd="0" presId="urn:microsoft.com/office/officeart/2005/8/layout/cycle1"/>
    <dgm:cxn modelId="{6153FEEE-16D0-4180-A968-174D42562517}" srcId="{A0315279-9790-4E67-B3ED-01DE10457364}" destId="{61FE1E80-0591-4693-A062-AC9BA4E66389}" srcOrd="3" destOrd="0" parTransId="{83292E3D-F0CB-4499-B007-E719C0C76523}" sibTransId="{FCD80E78-21BC-4FEB-9161-13D7DEB19F49}"/>
    <dgm:cxn modelId="{F2C0ABEE-AD22-469B-A162-B5C97404E81D}" type="presOf" srcId="{A0315279-9790-4E67-B3ED-01DE10457364}" destId="{1552B063-B52F-42AE-B8E0-336DE3B97D87}" srcOrd="0" destOrd="0" presId="urn:microsoft.com/office/officeart/2005/8/layout/cycle1"/>
    <dgm:cxn modelId="{E5C5FC99-A6AD-4BF2-B399-956048398372}" type="presOf" srcId="{D9AAA6F3-ADE0-4ABE-99D6-BD361012771C}" destId="{01950B7F-7939-4D01-9631-13FF31C7AAEE}" srcOrd="0" destOrd="0" presId="urn:microsoft.com/office/officeart/2005/8/layout/cycle1"/>
    <dgm:cxn modelId="{D25D1A65-838A-4638-A962-956A8C0B001E}" srcId="{A0315279-9790-4E67-B3ED-01DE10457364}" destId="{565C4E88-7732-41AD-A455-8FEBCDC8E5B4}" srcOrd="1" destOrd="0" parTransId="{0F7521DB-5D8A-45F3-95E9-0624031A31AB}" sibTransId="{40C9344F-0934-43F0-A5F5-F687D9E13575}"/>
    <dgm:cxn modelId="{5F82B16D-632B-4740-81BE-C40432CAF145}" type="presOf" srcId="{61FE1E80-0591-4693-A062-AC9BA4E66389}" destId="{13F9C3ED-C8AB-4432-9614-19CFBE8CDF82}" srcOrd="0" destOrd="0" presId="urn:microsoft.com/office/officeart/2005/8/layout/cycle1"/>
    <dgm:cxn modelId="{466798E1-28E8-4DD1-880F-20F4F9FA597F}" srcId="{A0315279-9790-4E67-B3ED-01DE10457364}" destId="{97D07D05-5F55-4BDA-9D33-EE04B571B721}" srcOrd="2" destOrd="0" parTransId="{E6A80802-3E81-4B83-BCA1-587CB35BBCB5}" sibTransId="{D01B443E-F5FE-4397-917F-44CB8CA28F6B}"/>
    <dgm:cxn modelId="{133F344E-FA9F-4A3B-B12B-A6DBA4E0106D}" srcId="{A0315279-9790-4E67-B3ED-01DE10457364}" destId="{333F4526-460F-485F-ADA2-89F32CB5B95C}" srcOrd="0" destOrd="0" parTransId="{0B7378E0-C12E-4DE3-A3D8-3559290B05F1}" sibTransId="{D9AAA6F3-ADE0-4ABE-99D6-BD361012771C}"/>
    <dgm:cxn modelId="{008D3509-7562-4F6C-A341-9BF45554E08D}" type="presOf" srcId="{97D07D05-5F55-4BDA-9D33-EE04B571B721}" destId="{AC9100AD-804A-46AF-9CE7-D6230A7E66F1}" srcOrd="0" destOrd="0" presId="urn:microsoft.com/office/officeart/2005/8/layout/cycle1"/>
    <dgm:cxn modelId="{D5C84534-ADB1-4E49-AC42-E623676C0E5E}" type="presOf" srcId="{40C9344F-0934-43F0-A5F5-F687D9E13575}" destId="{579A6DB7-64B7-429E-8F26-9E3135C95FCD}" srcOrd="0" destOrd="0" presId="urn:microsoft.com/office/officeart/2005/8/layout/cycle1"/>
    <dgm:cxn modelId="{A9EA5F77-0A41-4F0A-BEFE-E9CEC2C9B27F}" type="presParOf" srcId="{1552B063-B52F-42AE-B8E0-336DE3B97D87}" destId="{DA370826-65C3-46AA-997E-3F4049E27DF7}" srcOrd="0" destOrd="0" presId="urn:microsoft.com/office/officeart/2005/8/layout/cycle1"/>
    <dgm:cxn modelId="{178411E2-93B0-4316-9799-C6FD23B7581C}" type="presParOf" srcId="{1552B063-B52F-42AE-B8E0-336DE3B97D87}" destId="{78D2754D-5EC7-4179-9435-11AC8655631A}" srcOrd="1" destOrd="0" presId="urn:microsoft.com/office/officeart/2005/8/layout/cycle1"/>
    <dgm:cxn modelId="{4CC417FA-7ED7-4482-8296-ACBA4AFC4EA0}" type="presParOf" srcId="{1552B063-B52F-42AE-B8E0-336DE3B97D87}" destId="{01950B7F-7939-4D01-9631-13FF31C7AAEE}" srcOrd="2" destOrd="0" presId="urn:microsoft.com/office/officeart/2005/8/layout/cycle1"/>
    <dgm:cxn modelId="{44E39194-EE14-4419-8D9F-360A44C46A7C}" type="presParOf" srcId="{1552B063-B52F-42AE-B8E0-336DE3B97D87}" destId="{F39473F3-E3D5-4191-A942-D4C78719AADF}" srcOrd="3" destOrd="0" presId="urn:microsoft.com/office/officeart/2005/8/layout/cycle1"/>
    <dgm:cxn modelId="{BAEA32BF-36FD-42B0-9C30-F9E80DDDA429}" type="presParOf" srcId="{1552B063-B52F-42AE-B8E0-336DE3B97D87}" destId="{A8CB36C5-781B-4E5D-AC0F-BCC6DC8E8408}" srcOrd="4" destOrd="0" presId="urn:microsoft.com/office/officeart/2005/8/layout/cycle1"/>
    <dgm:cxn modelId="{917E1EFF-BD6C-493D-A4BA-435FF2454CE0}" type="presParOf" srcId="{1552B063-B52F-42AE-B8E0-336DE3B97D87}" destId="{579A6DB7-64B7-429E-8F26-9E3135C95FCD}" srcOrd="5" destOrd="0" presId="urn:microsoft.com/office/officeart/2005/8/layout/cycle1"/>
    <dgm:cxn modelId="{7AD421C3-F51A-4AB4-BB20-0C61DF8E0858}" type="presParOf" srcId="{1552B063-B52F-42AE-B8E0-336DE3B97D87}" destId="{492A948C-E6CD-490A-8364-D81FAE9D429E}" srcOrd="6" destOrd="0" presId="urn:microsoft.com/office/officeart/2005/8/layout/cycle1"/>
    <dgm:cxn modelId="{61B68F15-9DC2-43D8-8506-9469FE616B03}" type="presParOf" srcId="{1552B063-B52F-42AE-B8E0-336DE3B97D87}" destId="{AC9100AD-804A-46AF-9CE7-D6230A7E66F1}" srcOrd="7" destOrd="0" presId="urn:microsoft.com/office/officeart/2005/8/layout/cycle1"/>
    <dgm:cxn modelId="{C5B724DE-F742-47A0-B49A-B026EA377FFD}" type="presParOf" srcId="{1552B063-B52F-42AE-B8E0-336DE3B97D87}" destId="{C2BBEEC5-006F-4B35-AB5C-4882E7B3AF30}" srcOrd="8" destOrd="0" presId="urn:microsoft.com/office/officeart/2005/8/layout/cycle1"/>
    <dgm:cxn modelId="{7C27CA8A-3209-4888-B276-70AEACA97B35}" type="presParOf" srcId="{1552B063-B52F-42AE-B8E0-336DE3B97D87}" destId="{1C1B4FAF-5D90-4A10-AAB0-06A2D68D784D}" srcOrd="9" destOrd="0" presId="urn:microsoft.com/office/officeart/2005/8/layout/cycle1"/>
    <dgm:cxn modelId="{28CA26D1-7531-41C5-9935-C0F29C315EC1}" type="presParOf" srcId="{1552B063-B52F-42AE-B8E0-336DE3B97D87}" destId="{13F9C3ED-C8AB-4432-9614-19CFBE8CDF82}" srcOrd="10" destOrd="0" presId="urn:microsoft.com/office/officeart/2005/8/layout/cycle1"/>
    <dgm:cxn modelId="{99FEDBA3-13B9-437D-8625-880AD73BB05F}" type="presParOf" srcId="{1552B063-B52F-42AE-B8E0-336DE3B97D87}" destId="{F7F61CE1-A3B0-4361-9E4D-E4CCB26692CC}" srcOrd="11" destOrd="0" presId="urn:microsoft.com/office/officeart/2005/8/layout/cycle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D2754D-5EC7-4179-9435-11AC8655631A}">
      <dsp:nvSpPr>
        <dsp:cNvPr id="0" name=""/>
        <dsp:cNvSpPr/>
      </dsp:nvSpPr>
      <dsp:spPr>
        <a:xfrm rot="2635384">
          <a:off x="3556569" y="90962"/>
          <a:ext cx="1437679" cy="14376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Problem Identification</a:t>
          </a:r>
          <a:endParaRPr lang="en-US" sz="1800" kern="1200" dirty="0"/>
        </a:p>
      </dsp:txBody>
      <dsp:txXfrm>
        <a:off x="3556569" y="90962"/>
        <a:ext cx="1437679" cy="1437679"/>
      </dsp:txXfrm>
    </dsp:sp>
    <dsp:sp modelId="{01950B7F-7939-4D01-9631-13FF31C7AAEE}">
      <dsp:nvSpPr>
        <dsp:cNvPr id="0" name=""/>
        <dsp:cNvSpPr/>
      </dsp:nvSpPr>
      <dsp:spPr>
        <a:xfrm>
          <a:off x="1021052" y="-158"/>
          <a:ext cx="4064317" cy="4064317"/>
        </a:xfrm>
        <a:prstGeom prst="circularArrow">
          <a:avLst>
            <a:gd name="adj1" fmla="val 6898"/>
            <a:gd name="adj2" fmla="val 465012"/>
            <a:gd name="adj3" fmla="val 550847"/>
            <a:gd name="adj4" fmla="val 20584141"/>
            <a:gd name="adj5" fmla="val 8047"/>
          </a:avLst>
        </a:prstGeom>
        <a:solidFill>
          <a:srgbClr val="6D7331"/>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8CB36C5-781B-4E5D-AC0F-BCC6DC8E8408}">
      <dsp:nvSpPr>
        <dsp:cNvPr id="0" name=""/>
        <dsp:cNvSpPr/>
      </dsp:nvSpPr>
      <dsp:spPr>
        <a:xfrm rot="19055956">
          <a:off x="3556569" y="2535358"/>
          <a:ext cx="1437679" cy="14376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Policy Development</a:t>
          </a:r>
          <a:endParaRPr lang="en-US" sz="1800" kern="1200" dirty="0"/>
        </a:p>
      </dsp:txBody>
      <dsp:txXfrm>
        <a:off x="3556569" y="2535358"/>
        <a:ext cx="1437679" cy="1437679"/>
      </dsp:txXfrm>
    </dsp:sp>
    <dsp:sp modelId="{579A6DB7-64B7-429E-8F26-9E3135C95FCD}">
      <dsp:nvSpPr>
        <dsp:cNvPr id="0" name=""/>
        <dsp:cNvSpPr/>
      </dsp:nvSpPr>
      <dsp:spPr>
        <a:xfrm>
          <a:off x="1021052" y="-158"/>
          <a:ext cx="4064317" cy="4064317"/>
        </a:xfrm>
        <a:prstGeom prst="circularArrow">
          <a:avLst>
            <a:gd name="adj1" fmla="val 6898"/>
            <a:gd name="adj2" fmla="val 465012"/>
            <a:gd name="adj3" fmla="val 5745220"/>
            <a:gd name="adj4" fmla="val 4384141"/>
            <a:gd name="adj5" fmla="val 8047"/>
          </a:avLst>
        </a:prstGeom>
        <a:solidFill>
          <a:srgbClr val="6D7331"/>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C9100AD-804A-46AF-9CE7-D6230A7E66F1}">
      <dsp:nvSpPr>
        <dsp:cNvPr id="0" name=""/>
        <dsp:cNvSpPr/>
      </dsp:nvSpPr>
      <dsp:spPr>
        <a:xfrm rot="2812378">
          <a:off x="1012427" y="2458952"/>
          <a:ext cx="1637172" cy="15904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Policy Implementation</a:t>
          </a:r>
          <a:endParaRPr lang="en-US" sz="1800" kern="1200" dirty="0"/>
        </a:p>
      </dsp:txBody>
      <dsp:txXfrm>
        <a:off x="1012427" y="2458952"/>
        <a:ext cx="1637172" cy="1590490"/>
      </dsp:txXfrm>
    </dsp:sp>
    <dsp:sp modelId="{C2BBEEC5-006F-4B35-AB5C-4882E7B3AF30}">
      <dsp:nvSpPr>
        <dsp:cNvPr id="0" name=""/>
        <dsp:cNvSpPr/>
      </dsp:nvSpPr>
      <dsp:spPr>
        <a:xfrm>
          <a:off x="1021052" y="-158"/>
          <a:ext cx="4064317" cy="4064317"/>
        </a:xfrm>
        <a:prstGeom prst="circularArrow">
          <a:avLst>
            <a:gd name="adj1" fmla="val 6898"/>
            <a:gd name="adj2" fmla="val 465012"/>
            <a:gd name="adj3" fmla="val 11350847"/>
            <a:gd name="adj4" fmla="val 9941944"/>
            <a:gd name="adj5" fmla="val 8047"/>
          </a:avLst>
        </a:prstGeom>
        <a:solidFill>
          <a:srgbClr val="6D7331"/>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3F9C3ED-C8AB-4432-9614-19CFBE8CDF82}">
      <dsp:nvSpPr>
        <dsp:cNvPr id="0" name=""/>
        <dsp:cNvSpPr/>
      </dsp:nvSpPr>
      <dsp:spPr>
        <a:xfrm rot="2375344">
          <a:off x="1112173" y="90962"/>
          <a:ext cx="1437679" cy="14376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vert270"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Policy M&amp;E</a:t>
          </a:r>
          <a:endParaRPr lang="en-US" sz="1800" kern="1200" dirty="0"/>
        </a:p>
      </dsp:txBody>
      <dsp:txXfrm>
        <a:off x="1112173" y="90962"/>
        <a:ext cx="1437679" cy="1437679"/>
      </dsp:txXfrm>
    </dsp:sp>
    <dsp:sp modelId="{F7F61CE1-A3B0-4361-9E4D-E4CCB26692CC}">
      <dsp:nvSpPr>
        <dsp:cNvPr id="0" name=""/>
        <dsp:cNvSpPr/>
      </dsp:nvSpPr>
      <dsp:spPr>
        <a:xfrm>
          <a:off x="1021052" y="-158"/>
          <a:ext cx="4064317" cy="4064317"/>
        </a:xfrm>
        <a:prstGeom prst="circularArrow">
          <a:avLst>
            <a:gd name="adj1" fmla="val 6898"/>
            <a:gd name="adj2" fmla="val 465012"/>
            <a:gd name="adj3" fmla="val 16750847"/>
            <a:gd name="adj4" fmla="val 15184141"/>
            <a:gd name="adj5" fmla="val 8047"/>
          </a:avLst>
        </a:prstGeom>
        <a:solidFill>
          <a:srgbClr val="6D7331"/>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B2CA5A7-C0C3-47C0-88BA-607520D43579}" type="datetimeFigureOut">
              <a:rPr lang="en-US" smtClean="0"/>
              <a:t>2/19/2014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8A9C51-E855-458B-A822-5408931CFA0F}" type="slidenum">
              <a:rPr lang="en-US" smtClean="0"/>
              <a:t>‹#›</a:t>
            </a:fld>
            <a:endParaRPr lang="en-US" dirty="0"/>
          </a:p>
        </p:txBody>
      </p:sp>
    </p:spTree>
    <p:extLst>
      <p:ext uri="{BB962C8B-B14F-4D97-AF65-F5344CB8AC3E}">
        <p14:creationId xmlns:p14="http://schemas.microsoft.com/office/powerpoint/2010/main" val="41964209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p:spPr>
      </p:sp>
      <p:sp>
        <p:nvSpPr>
          <p:cNvPr id="276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276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8C5025C-DBFF-446E-A1EA-7863C04B57B2}" type="slidenum">
              <a:rPr lang="en-US" smtClean="0">
                <a:solidFill>
                  <a:prstClr val="black"/>
                </a:solidFill>
              </a:rPr>
              <a:pPr/>
              <a:t>1</a:t>
            </a:fld>
            <a:endParaRPr lang="en-US" dirty="0" smtClean="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Rectangle 8"/>
          <p:cNvSpPr/>
          <p:nvPr userDrawn="1"/>
        </p:nvSpPr>
        <p:spPr>
          <a:xfrm>
            <a:off x="0" y="0"/>
            <a:ext cx="9144000" cy="603986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baseline="0" dirty="0">
              <a:solidFill>
                <a:prstClr val="white"/>
              </a:solidFill>
              <a:latin typeface="Arial"/>
            </a:endParaRPr>
          </a:p>
        </p:txBody>
      </p:sp>
      <p:cxnSp>
        <p:nvCxnSpPr>
          <p:cNvPr id="4" name="Straight Connector 3"/>
          <p:cNvCxnSpPr/>
          <p:nvPr userDrawn="1"/>
        </p:nvCxnSpPr>
        <p:spPr>
          <a:xfrm>
            <a:off x="4914884" y="914400"/>
            <a:ext cx="0" cy="365760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6"/>
          <p:cNvSpPr/>
          <p:nvPr userDrawn="1"/>
        </p:nvSpPr>
        <p:spPr>
          <a:xfrm>
            <a:off x="3209996" y="2494155"/>
            <a:ext cx="1700284" cy="1458685"/>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8" name="Straight Connector 7"/>
          <p:cNvCxnSpPr/>
          <p:nvPr userDrawn="1"/>
        </p:nvCxnSpPr>
        <p:spPr>
          <a:xfrm>
            <a:off x="2743200" y="2492695"/>
            <a:ext cx="2182570" cy="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7" name="Text Placeholder 16"/>
          <p:cNvSpPr>
            <a:spLocks noGrp="1" noChangeAspect="1"/>
          </p:cNvSpPr>
          <p:nvPr>
            <p:ph type="body" sz="quarter" idx="11" hasCustomPrompt="1"/>
          </p:nvPr>
        </p:nvSpPr>
        <p:spPr>
          <a:xfrm>
            <a:off x="4914191" y="1419720"/>
            <a:ext cx="3440742" cy="1846659"/>
          </a:xfrm>
          <a:prstGeom prst="rect">
            <a:avLst/>
          </a:prstGeom>
          <a:solidFill>
            <a:srgbClr val="8B1524"/>
          </a:solidFill>
          <a:ln w="9525">
            <a:solidFill>
              <a:schemeClr val="bg1"/>
            </a:solidFill>
          </a:ln>
        </p:spPr>
        <p:txBody>
          <a:bodyPr wrap="square" lIns="365760" tIns="182880" rIns="365760" bIns="182880" anchor="ctr" anchorCtr="0">
            <a:spAutoFit/>
          </a:bodyPr>
          <a:lstStyle>
            <a:lvl1pPr marL="0" indent="0" algn="r">
              <a:buNone/>
              <a:defRPr sz="2400" baseline="0">
                <a:solidFill>
                  <a:schemeClr val="bg2"/>
                </a:solidFill>
                <a:latin typeface="Century Gothic" pitchFamily="34" charset="0"/>
              </a:defRPr>
            </a:lvl1pPr>
          </a:lstStyle>
          <a:p>
            <a:pPr algn="r"/>
            <a:r>
              <a:rPr lang="en-US" dirty="0" smtClean="0">
                <a:solidFill>
                  <a:schemeClr val="bg1"/>
                </a:solidFill>
                <a:latin typeface="Century Gothic"/>
                <a:cs typeface="Century Gothic"/>
              </a:rPr>
              <a:t>Title of Presentation</a:t>
            </a:r>
            <a:br>
              <a:rPr lang="en-US" dirty="0" smtClean="0">
                <a:solidFill>
                  <a:schemeClr val="bg1"/>
                </a:solidFill>
                <a:latin typeface="Century Gothic"/>
                <a:cs typeface="Century Gothic"/>
              </a:rPr>
            </a:br>
            <a:r>
              <a:rPr lang="en-US" dirty="0" smtClean="0">
                <a:solidFill>
                  <a:schemeClr val="bg1"/>
                </a:solidFill>
                <a:latin typeface="Century Gothic"/>
                <a:cs typeface="Century Gothic"/>
              </a:rPr>
              <a:t>(Box resizes to the amount of text)</a:t>
            </a:r>
            <a:endParaRPr lang="en-US" dirty="0">
              <a:solidFill>
                <a:schemeClr val="bg1"/>
              </a:solidFill>
              <a:latin typeface="Century Gothic"/>
              <a:cs typeface="Century Gothic"/>
            </a:endParaRPr>
          </a:p>
        </p:txBody>
      </p:sp>
      <p:sp>
        <p:nvSpPr>
          <p:cNvPr id="19" name="Text Placeholder 18"/>
          <p:cNvSpPr>
            <a:spLocks noGrp="1" noChangeAspect="1"/>
          </p:cNvSpPr>
          <p:nvPr>
            <p:ph type="body" sz="quarter" idx="12" hasCustomPrompt="1"/>
          </p:nvPr>
        </p:nvSpPr>
        <p:spPr>
          <a:xfrm>
            <a:off x="4926066" y="4165600"/>
            <a:ext cx="3428141" cy="1200150"/>
          </a:xfrm>
          <a:prstGeom prst="rect">
            <a:avLst/>
          </a:prstGeom>
        </p:spPr>
        <p:txBody>
          <a:bodyPr lIns="365760" tIns="182880" rIns="365760" bIns="182880"/>
          <a:lstStyle>
            <a:lvl1pPr marL="0" indent="0" algn="r">
              <a:buNone/>
              <a:defRPr sz="1800" i="1" baseline="0">
                <a:solidFill>
                  <a:schemeClr val="bg2"/>
                </a:solidFill>
                <a:latin typeface="+mj-lt"/>
                <a:cs typeface="Times New Roman" pitchFamily="18" charset="0"/>
              </a:defRPr>
            </a:lvl1pPr>
            <a:lvl2pPr>
              <a:defRPr sz="2400" i="1">
                <a:solidFill>
                  <a:schemeClr val="bg2"/>
                </a:solidFill>
                <a:latin typeface="Minion Pro" pitchFamily="18" charset="0"/>
              </a:defRPr>
            </a:lvl2pPr>
            <a:lvl3pPr>
              <a:defRPr sz="2000" i="1">
                <a:solidFill>
                  <a:schemeClr val="bg2"/>
                </a:solidFill>
                <a:latin typeface="Minion Pro" pitchFamily="18" charset="0"/>
              </a:defRPr>
            </a:lvl3pPr>
            <a:lvl4pPr>
              <a:defRPr sz="1800" i="1">
                <a:solidFill>
                  <a:schemeClr val="bg2"/>
                </a:solidFill>
                <a:latin typeface="Minion Pro" pitchFamily="18" charset="0"/>
              </a:defRPr>
            </a:lvl4pPr>
            <a:lvl5pPr>
              <a:defRPr sz="1800" i="1">
                <a:solidFill>
                  <a:schemeClr val="bg2"/>
                </a:solidFill>
                <a:latin typeface="Minion Pro" pitchFamily="18" charset="0"/>
              </a:defRPr>
            </a:lvl5pPr>
          </a:lstStyle>
          <a:p>
            <a:pPr lvl="0"/>
            <a:r>
              <a:rPr lang="en-US" dirty="0" smtClean="0"/>
              <a:t>Author names here (Box resizes to the amount of text)</a:t>
            </a:r>
            <a:endParaRPr lang="en-US" dirty="0"/>
          </a:p>
        </p:txBody>
      </p:sp>
      <p:sp>
        <p:nvSpPr>
          <p:cNvPr id="23" name="Text Placeholder 22"/>
          <p:cNvSpPr>
            <a:spLocks noGrp="1" noChangeAspect="1"/>
          </p:cNvSpPr>
          <p:nvPr>
            <p:ph type="body" sz="quarter" idx="13" hasCustomPrompt="1"/>
          </p:nvPr>
        </p:nvSpPr>
        <p:spPr>
          <a:xfrm>
            <a:off x="4926067" y="3717985"/>
            <a:ext cx="3428141" cy="354406"/>
          </a:xfrm>
          <a:prstGeom prst="rect">
            <a:avLst/>
          </a:prstGeom>
        </p:spPr>
        <p:txBody>
          <a:bodyPr lIns="365760" tIns="182880" rIns="365760" bIns="182880" anchor="ctr" anchorCtr="0"/>
          <a:lstStyle>
            <a:lvl1pPr marL="0" indent="0" algn="r">
              <a:buNone/>
              <a:defRPr sz="1800" baseline="0">
                <a:solidFill>
                  <a:schemeClr val="bg2"/>
                </a:solidFill>
                <a:latin typeface="Century Gothic" pitchFamily="34" charset="0"/>
              </a:defRPr>
            </a:lvl1pPr>
          </a:lstStyle>
          <a:p>
            <a:pPr lvl="0"/>
            <a:r>
              <a:rPr lang="en-US" dirty="0" smtClean="0"/>
              <a:t>Month Day, Year</a:t>
            </a:r>
            <a:endParaRPr lang="en-US" dirty="0"/>
          </a:p>
        </p:txBody>
      </p:sp>
      <p:pic>
        <p:nvPicPr>
          <p:cNvPr id="10" name="Picture 9" descr="Policy-White (RBG).png"/>
          <p:cNvPicPr>
            <a:picLocks noChangeAspect="1"/>
          </p:cNvPicPr>
          <p:nvPr userDrawn="1"/>
        </p:nvPicPr>
        <p:blipFill>
          <a:blip r:embed="rId2"/>
          <a:stretch>
            <a:fillRect/>
          </a:stretch>
        </p:blipFill>
        <p:spPr>
          <a:xfrm>
            <a:off x="-152400" y="228600"/>
            <a:ext cx="1699870" cy="3352800"/>
          </a:xfrm>
          <a:prstGeom prst="rect">
            <a:avLst/>
          </a:prstGeom>
        </p:spPr>
      </p:pic>
    </p:spTree>
    <p:extLst>
      <p:ext uri="{BB962C8B-B14F-4D97-AF65-F5344CB8AC3E}">
        <p14:creationId xmlns:p14="http://schemas.microsoft.com/office/powerpoint/2010/main" val="2794783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HPP Photo and Text">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0"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5400000">
            <a:off x="1006710" y="4450799"/>
            <a:ext cx="4589587" cy="224819"/>
          </a:xfrm>
          <a:prstGeom prst="rect">
            <a:avLst/>
          </a:prstGeom>
        </p:spPr>
        <p:txBody>
          <a:bodyPr lIns="91440" anchor="b"/>
          <a:lstStyle>
            <a:lvl1pPr algn="r">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3886200" y="6348047"/>
            <a:ext cx="4554478" cy="281354"/>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8" name="Text Placeholder 11"/>
          <p:cNvSpPr>
            <a:spLocks noGrp="1"/>
          </p:cNvSpPr>
          <p:nvPr>
            <p:ph type="body" sz="quarter" idx="18"/>
          </p:nvPr>
        </p:nvSpPr>
        <p:spPr>
          <a:xfrm>
            <a:off x="3886200" y="1676400"/>
            <a:ext cx="4724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10" name="Title Placeholder 1"/>
          <p:cNvSpPr>
            <a:spLocks noGrp="1"/>
          </p:cNvSpPr>
          <p:nvPr>
            <p:ph type="title"/>
          </p:nvPr>
        </p:nvSpPr>
        <p:spPr bwMode="auto">
          <a:xfrm>
            <a:off x="3886200" y="411480"/>
            <a:ext cx="4571999"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2656283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HPP Text and Photo">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5934808"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16200000">
            <a:off x="3553965" y="4450799"/>
            <a:ext cx="4589587" cy="224819"/>
          </a:xfrm>
          <a:prstGeom prst="rect">
            <a:avLst/>
          </a:prstGeom>
        </p:spPr>
        <p:txBody>
          <a:bodyPr lIns="91440" anchor="b"/>
          <a:lstStyle>
            <a:lvl1pPr algn="l">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1283726" y="6348046"/>
            <a:ext cx="4519246"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4572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buClr>
                <a:srgbClr val="084572"/>
              </a:buClr>
              <a:defRPr sz="1600"/>
            </a:lvl3pPr>
            <a:lvl4pPr marL="1254125" indent="-277813">
              <a:spcBef>
                <a:spcPts val="300"/>
              </a:spcBef>
              <a:spcAft>
                <a:spcPts val="0"/>
              </a:spcAft>
              <a:buClr>
                <a:srgbClr val="084572"/>
              </a:buClr>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4713402"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3215707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PP Two Columns">
    <p:spTree>
      <p:nvGrpSpPr>
        <p:cNvPr id="1" name=""/>
        <p:cNvGrpSpPr/>
        <p:nvPr/>
      </p:nvGrpSpPr>
      <p:grpSpPr>
        <a:xfrm>
          <a:off x="0" y="0"/>
          <a:ext cx="0" cy="0"/>
          <a:chOff x="0" y="0"/>
          <a:chExt cx="0" cy="0"/>
        </a:xfrm>
      </p:grpSpPr>
      <p:sp>
        <p:nvSpPr>
          <p:cNvPr id="13" name="Text Placeholder 16"/>
          <p:cNvSpPr>
            <a:spLocks noGrp="1"/>
          </p:cNvSpPr>
          <p:nvPr>
            <p:ph type="body" sz="quarter" idx="20"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
        <p:nvSpPr>
          <p:cNvPr id="10" name="Text Placeholder 11"/>
          <p:cNvSpPr>
            <a:spLocks noGrp="1"/>
          </p:cNvSpPr>
          <p:nvPr>
            <p:ph type="body" sz="quarter" idx="21"/>
          </p:nvPr>
        </p:nvSpPr>
        <p:spPr>
          <a:xfrm>
            <a:off x="47244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Tree>
    <p:extLst>
      <p:ext uri="{BB962C8B-B14F-4D97-AF65-F5344CB8AC3E}">
        <p14:creationId xmlns:p14="http://schemas.microsoft.com/office/powerpoint/2010/main" val="533639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8189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6D733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28" name="Text Placeholder 27"/>
          <p:cNvSpPr>
            <a:spLocks noGrp="1"/>
          </p:cNvSpPr>
          <p:nvPr>
            <p:ph type="body" sz="quarter" idx="10" hasCustomPrompt="1"/>
          </p:nvPr>
        </p:nvSpPr>
        <p:spPr>
          <a:xfrm>
            <a:off x="835572" y="2065502"/>
            <a:ext cx="7567613" cy="1592098"/>
          </a:xfrm>
          <a:prstGeom prst="rect">
            <a:avLst/>
          </a:prstGeom>
        </p:spPr>
        <p:txBody>
          <a:bodyPr anchor="ctr" anchorCtr="0"/>
          <a:lstStyle>
            <a:lvl1pPr algn="ctr">
              <a:defRPr sz="4400" baseline="0">
                <a:solidFill>
                  <a:schemeClr val="bg1"/>
                </a:solidFill>
                <a:latin typeface="+mj-lt"/>
              </a:defRPr>
            </a:lvl1pPr>
          </a:lstStyle>
          <a:p>
            <a:pPr lvl="0"/>
            <a:r>
              <a:rPr lang="en-US" dirty="0" smtClean="0"/>
              <a:t>Enter Section Title</a:t>
            </a:r>
            <a:endParaRPr lang="en-US" dirty="0"/>
          </a:p>
        </p:txBody>
      </p:sp>
      <p:cxnSp>
        <p:nvCxnSpPr>
          <p:cNvPr id="29" name="Straight Connector 28"/>
          <p:cNvCxnSpPr/>
          <p:nvPr userDrawn="1"/>
        </p:nvCxnSpPr>
        <p:spPr>
          <a:xfrm>
            <a:off x="1132173" y="2068678"/>
            <a:ext cx="6771598" cy="0"/>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a:off x="1132174" y="3652555"/>
            <a:ext cx="6771597" cy="1588"/>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2" name="Text Placeholder 31"/>
          <p:cNvSpPr>
            <a:spLocks noGrp="1"/>
          </p:cNvSpPr>
          <p:nvPr>
            <p:ph type="body" sz="quarter" idx="11" hasCustomPrompt="1"/>
          </p:nvPr>
        </p:nvSpPr>
        <p:spPr>
          <a:xfrm>
            <a:off x="1767332" y="3964753"/>
            <a:ext cx="5668963" cy="1844675"/>
          </a:xfrm>
          <a:prstGeom prst="rect">
            <a:avLst/>
          </a:prstGeom>
        </p:spPr>
        <p:txBody>
          <a:bodyPr/>
          <a:lstStyle>
            <a:lvl1pPr algn="ctr">
              <a:defRPr i="1">
                <a:solidFill>
                  <a:schemeClr val="bg1"/>
                </a:solidFill>
              </a:defRPr>
            </a:lvl1pPr>
          </a:lstStyle>
          <a:p>
            <a:pPr lvl="0"/>
            <a:r>
              <a:rPr lang="en-US" dirty="0" smtClean="0"/>
              <a:t>“insert quote here”</a:t>
            </a:r>
            <a:endParaRPr lang="en-US" dirty="0"/>
          </a:p>
        </p:txBody>
      </p:sp>
    </p:spTree>
    <p:extLst>
      <p:ext uri="{BB962C8B-B14F-4D97-AF65-F5344CB8AC3E}">
        <p14:creationId xmlns:p14="http://schemas.microsoft.com/office/powerpoint/2010/main" val="2480736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HPP Text">
    <p:spTree>
      <p:nvGrpSpPr>
        <p:cNvPr id="1" name=""/>
        <p:cNvGrpSpPr/>
        <p:nvPr/>
      </p:nvGrpSpPr>
      <p:grpSpPr>
        <a:xfrm>
          <a:off x="0" y="0"/>
          <a:ext cx="0" cy="0"/>
          <a:chOff x="0" y="0"/>
          <a:chExt cx="0" cy="0"/>
        </a:xfrm>
      </p:grpSpPr>
      <p:sp>
        <p:nvSpPr>
          <p:cNvPr id="10"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12" name="Text Placeholder 11"/>
          <p:cNvSpPr>
            <a:spLocks noGrp="1"/>
          </p:cNvSpPr>
          <p:nvPr>
            <p:ph type="body" sz="quarter" idx="18"/>
          </p:nvPr>
        </p:nvSpPr>
        <p:spPr>
          <a:xfrm>
            <a:off x="838200" y="1676400"/>
            <a:ext cx="7391400" cy="4389120"/>
          </a:xfrm>
          <a:prstGeom prst="rect">
            <a:avLst/>
          </a:prstGeom>
        </p:spPr>
        <p:txBody>
          <a:bodyPr lIns="0" rIns="0"/>
          <a:lstStyle>
            <a:lvl1pPr marL="342900" indent="-342900">
              <a:spcBef>
                <a:spcPts val="1800"/>
              </a:spcBef>
              <a:spcAft>
                <a:spcPts val="0"/>
              </a:spcAft>
              <a:buSzPct val="110000"/>
              <a:buFont typeface="Webdings"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5"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635831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HPP Text with Sidebar">
    <p:spTree>
      <p:nvGrpSpPr>
        <p:cNvPr id="1" name=""/>
        <p:cNvGrpSpPr/>
        <p:nvPr/>
      </p:nvGrpSpPr>
      <p:grpSpPr>
        <a:xfrm>
          <a:off x="0" y="0"/>
          <a:ext cx="0" cy="0"/>
          <a:chOff x="0" y="0"/>
          <a:chExt cx="0" cy="0"/>
        </a:xfrm>
      </p:grpSpPr>
      <p:sp>
        <p:nvSpPr>
          <p:cNvPr id="10" name="Text Placeholder 14"/>
          <p:cNvSpPr>
            <a:spLocks noGrp="1"/>
          </p:cNvSpPr>
          <p:nvPr>
            <p:ph type="body" sz="quarter" idx="16" hasCustomPrompt="1"/>
          </p:nvPr>
        </p:nvSpPr>
        <p:spPr>
          <a:xfrm>
            <a:off x="6699738" y="1600199"/>
            <a:ext cx="2127739" cy="4343400"/>
          </a:xfrm>
          <a:prstGeom prst="rect">
            <a:avLst/>
          </a:prstGeom>
        </p:spPr>
        <p:txBody>
          <a:bodyPr anchor="ctr"/>
          <a:lstStyle>
            <a:lvl1pPr>
              <a:defRPr sz="1800" baseline="0">
                <a:solidFill>
                  <a:schemeClr val="accent6"/>
                </a:solidFill>
                <a:latin typeface="+mn-lt"/>
              </a:defRPr>
            </a:lvl1pPr>
          </a:lstStyle>
          <a:p>
            <a:pPr lvl="0"/>
            <a:r>
              <a:rPr lang="en-US" dirty="0" smtClean="0"/>
              <a:t>Click to add sidebar text.  Note that the text should be either 24 pt or 18 pt. Change font size HOME &amp; drop down font size menu.</a:t>
            </a:r>
            <a:endParaRPr lang="en-US" dirty="0"/>
          </a:p>
        </p:txBody>
      </p:sp>
      <p:sp>
        <p:nvSpPr>
          <p:cNvPr id="37"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5715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329624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HPP Photo and Text">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0"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5400000">
            <a:off x="1006710" y="4450799"/>
            <a:ext cx="4589587" cy="224819"/>
          </a:xfrm>
          <a:prstGeom prst="rect">
            <a:avLst/>
          </a:prstGeom>
        </p:spPr>
        <p:txBody>
          <a:bodyPr lIns="91440" anchor="b"/>
          <a:lstStyle>
            <a:lvl1pPr algn="r">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3886200" y="6348047"/>
            <a:ext cx="4554478" cy="281354"/>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11" name="Text Placeholder 11"/>
          <p:cNvSpPr>
            <a:spLocks noGrp="1"/>
          </p:cNvSpPr>
          <p:nvPr>
            <p:ph type="body" sz="quarter" idx="18"/>
          </p:nvPr>
        </p:nvSpPr>
        <p:spPr>
          <a:xfrm>
            <a:off x="3810000" y="1676400"/>
            <a:ext cx="4724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12" name="Title Placeholder 1"/>
          <p:cNvSpPr>
            <a:spLocks noGrp="1"/>
          </p:cNvSpPr>
          <p:nvPr>
            <p:ph type="title"/>
          </p:nvPr>
        </p:nvSpPr>
        <p:spPr bwMode="auto">
          <a:xfrm>
            <a:off x="3810000" y="411480"/>
            <a:ext cx="4962426"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247888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HPP Text and Photo">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5934808"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16200000">
            <a:off x="3553965" y="4450799"/>
            <a:ext cx="4589587" cy="224819"/>
          </a:xfrm>
          <a:prstGeom prst="rect">
            <a:avLst/>
          </a:prstGeom>
        </p:spPr>
        <p:txBody>
          <a:bodyPr lIns="91440" anchor="b"/>
          <a:lstStyle>
            <a:lvl1pPr algn="l">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1283726" y="6348046"/>
            <a:ext cx="4519246"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46482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4791959"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112357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HPP Two Columns">
    <p:spTree>
      <p:nvGrpSpPr>
        <p:cNvPr id="1" name=""/>
        <p:cNvGrpSpPr/>
        <p:nvPr/>
      </p:nvGrpSpPr>
      <p:grpSpPr>
        <a:xfrm>
          <a:off x="0" y="0"/>
          <a:ext cx="0" cy="0"/>
          <a:chOff x="0" y="0"/>
          <a:chExt cx="0" cy="0"/>
        </a:xfrm>
      </p:grpSpPr>
      <p:sp>
        <p:nvSpPr>
          <p:cNvPr id="13" name="Text Placeholder 16"/>
          <p:cNvSpPr>
            <a:spLocks noGrp="1"/>
          </p:cNvSpPr>
          <p:nvPr>
            <p:ph type="body" sz="quarter" idx="20"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
        <p:nvSpPr>
          <p:cNvPr id="12" name="Text Placeholder 11"/>
          <p:cNvSpPr>
            <a:spLocks noGrp="1"/>
          </p:cNvSpPr>
          <p:nvPr>
            <p:ph type="body" sz="quarter" idx="21"/>
          </p:nvPr>
        </p:nvSpPr>
        <p:spPr>
          <a:xfrm>
            <a:off x="47244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Tree>
    <p:extLst>
      <p:ext uri="{BB962C8B-B14F-4D97-AF65-F5344CB8AC3E}">
        <p14:creationId xmlns:p14="http://schemas.microsoft.com/office/powerpoint/2010/main" val="3564528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8" name="Rectangle 7"/>
          <p:cNvSpPr/>
          <p:nvPr userDrawn="1"/>
        </p:nvSpPr>
        <p:spPr>
          <a:xfrm>
            <a:off x="0" y="0"/>
            <a:ext cx="9144000" cy="603986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3" name="Subtitle 1"/>
          <p:cNvSpPr txBox="1">
            <a:spLocks/>
          </p:cNvSpPr>
          <p:nvPr userDrawn="1"/>
        </p:nvSpPr>
        <p:spPr>
          <a:xfrm>
            <a:off x="1500403" y="3093881"/>
            <a:ext cx="6092825" cy="623887"/>
          </a:xfrm>
          <a:prstGeom prst="rect">
            <a:avLst/>
          </a:prstGeom>
        </p:spPr>
        <p:txBody>
          <a:bodyPr vert="horz" lIns="91440" tIns="45720" rIns="91440" bIns="45720" rtlCol="0" anchor="ctr">
            <a:normAutofit/>
          </a:bodyPr>
          <a:lstStyle/>
          <a:p>
            <a:pPr algn="ctr">
              <a:spcBef>
                <a:spcPct val="20000"/>
              </a:spcBef>
              <a:buClr>
                <a:srgbClr val="007DC5"/>
              </a:buClr>
              <a:buFont typeface="Wingdings 2" pitchFamily="18" charset="2"/>
              <a:buNone/>
              <a:defRPr/>
            </a:pPr>
            <a:r>
              <a:rPr lang="en-US" sz="2400" spc="150" dirty="0" smtClean="0">
                <a:solidFill>
                  <a:srgbClr val="FFFFFF"/>
                </a:solidFill>
                <a:latin typeface="Century Gothic" pitchFamily="34" charset="0"/>
                <a:cs typeface="Arial" pitchFamily="34" charset="0"/>
              </a:rPr>
              <a:t>www.healthpolicyproject.com</a:t>
            </a:r>
            <a:endParaRPr lang="en-US" sz="2400" spc="150" dirty="0">
              <a:solidFill>
                <a:srgbClr val="FFFFFF"/>
              </a:solidFill>
              <a:latin typeface="Century Gothic" pitchFamily="34" charset="0"/>
              <a:cs typeface="Arial" pitchFamily="34" charset="0"/>
            </a:endParaRPr>
          </a:p>
        </p:txBody>
      </p:sp>
      <p:sp>
        <p:nvSpPr>
          <p:cNvPr id="4" name="Title 2"/>
          <p:cNvSpPr txBox="1">
            <a:spLocks/>
          </p:cNvSpPr>
          <p:nvPr userDrawn="1"/>
        </p:nvSpPr>
        <p:spPr>
          <a:xfrm>
            <a:off x="1497228" y="1035058"/>
            <a:ext cx="6096000" cy="1828800"/>
          </a:xfrm>
          <a:prstGeom prst="rect">
            <a:avLst/>
          </a:prstGeom>
        </p:spPr>
        <p:txBody>
          <a:bodyPr vert="horz" lIns="91440" tIns="45720" rIns="91440" bIns="45720" rtlCol="0" anchor="ctr">
            <a:noAutofit/>
          </a:bodyPr>
          <a:lstStyle/>
          <a:p>
            <a:pPr algn="ctr">
              <a:spcBef>
                <a:spcPct val="0"/>
              </a:spcBef>
              <a:defRPr/>
            </a:pPr>
            <a:r>
              <a:rPr lang="en-US" sz="6000" spc="150" dirty="0" smtClean="0">
                <a:solidFill>
                  <a:prstClr val="white"/>
                </a:solidFill>
                <a:latin typeface="Century Gothic" pitchFamily="34" charset="0"/>
              </a:rPr>
              <a:t>Thank You!</a:t>
            </a:r>
            <a:endParaRPr lang="en-US" sz="6000" spc="150" dirty="0">
              <a:solidFill>
                <a:prstClr val="white"/>
              </a:solidFill>
              <a:latin typeface="Century Gothic" pitchFamily="34" charset="0"/>
            </a:endParaRPr>
          </a:p>
        </p:txBody>
      </p:sp>
      <p:sp>
        <p:nvSpPr>
          <p:cNvPr id="5" name="TextBox 3"/>
          <p:cNvSpPr txBox="1">
            <a:spLocks noChangeArrowheads="1"/>
          </p:cNvSpPr>
          <p:nvPr userDrawn="1"/>
        </p:nvSpPr>
        <p:spPr bwMode="auto">
          <a:xfrm>
            <a:off x="1497228" y="4630745"/>
            <a:ext cx="609600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defTabSz="457200" fontAlgn="base">
              <a:spcBef>
                <a:spcPct val="0"/>
              </a:spcBef>
              <a:spcAft>
                <a:spcPct val="0"/>
              </a:spcAft>
              <a:defRPr/>
            </a:pPr>
            <a:r>
              <a:rPr lang="en-US" sz="900" dirty="0" smtClean="0">
                <a:solidFill>
                  <a:prstClr val="white"/>
                </a:solidFill>
                <a:latin typeface="Arial"/>
              </a:rPr>
              <a:t>The Health Policy Project is a five-year cooperative agreement funded by the U.S. Agency for International Development under Agreement No. AID-OAA-A-10-00067, beginning September 30, 2010. </a:t>
            </a:r>
            <a:r>
              <a:rPr lang="en-US" sz="900" dirty="0" smtClean="0">
                <a:solidFill>
                  <a:schemeClr val="bg1"/>
                </a:solidFill>
                <a:latin typeface="Arial"/>
              </a:rPr>
              <a:t>It </a:t>
            </a:r>
            <a:r>
              <a:rPr lang="en-US" sz="900" dirty="0" smtClean="0">
                <a:solidFill>
                  <a:prstClr val="white"/>
                </a:solidFill>
                <a:latin typeface="Arial"/>
              </a:rPr>
              <a:t>is implemented by Futures Group, in collaboration with CEDPA (part of Plan International USA), Futures Institute, Partners in Population and Development, Africa Regional Office (PPD ARO), Population Reference Bureau (PRB), RTI International, and the White Ribbon Alliance for Safe Motherhood (WRA).</a:t>
            </a:r>
          </a:p>
        </p:txBody>
      </p:sp>
      <p:cxnSp>
        <p:nvCxnSpPr>
          <p:cNvPr id="6" name="Straight Connector 5"/>
          <p:cNvCxnSpPr/>
          <p:nvPr userDrawn="1"/>
        </p:nvCxnSpPr>
        <p:spPr>
          <a:xfrm flipV="1">
            <a:off x="1610403" y="2935454"/>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1610403" y="3853447"/>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2405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594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28" name="Text Placeholder 27"/>
          <p:cNvSpPr>
            <a:spLocks noGrp="1"/>
          </p:cNvSpPr>
          <p:nvPr>
            <p:ph type="body" sz="quarter" idx="10" hasCustomPrompt="1"/>
          </p:nvPr>
        </p:nvSpPr>
        <p:spPr>
          <a:xfrm>
            <a:off x="835572" y="2065502"/>
            <a:ext cx="7567613" cy="1592098"/>
          </a:xfrm>
          <a:prstGeom prst="rect">
            <a:avLst/>
          </a:prstGeom>
        </p:spPr>
        <p:txBody>
          <a:bodyPr anchor="ctr" anchorCtr="0"/>
          <a:lstStyle>
            <a:lvl1pPr algn="ctr">
              <a:defRPr sz="4400" baseline="0">
                <a:solidFill>
                  <a:schemeClr val="bg1"/>
                </a:solidFill>
                <a:latin typeface="+mj-lt"/>
              </a:defRPr>
            </a:lvl1pPr>
          </a:lstStyle>
          <a:p>
            <a:pPr lvl="0"/>
            <a:r>
              <a:rPr lang="en-US" dirty="0" smtClean="0"/>
              <a:t>Enter Section Title</a:t>
            </a:r>
            <a:endParaRPr lang="en-US" dirty="0"/>
          </a:p>
        </p:txBody>
      </p:sp>
      <p:cxnSp>
        <p:nvCxnSpPr>
          <p:cNvPr id="29" name="Straight Connector 28"/>
          <p:cNvCxnSpPr/>
          <p:nvPr userDrawn="1"/>
        </p:nvCxnSpPr>
        <p:spPr>
          <a:xfrm>
            <a:off x="1132173" y="2068678"/>
            <a:ext cx="6771598" cy="0"/>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a:off x="1132174" y="3652555"/>
            <a:ext cx="6771597" cy="1588"/>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2" name="Text Placeholder 31"/>
          <p:cNvSpPr>
            <a:spLocks noGrp="1"/>
          </p:cNvSpPr>
          <p:nvPr>
            <p:ph type="body" sz="quarter" idx="11" hasCustomPrompt="1"/>
          </p:nvPr>
        </p:nvSpPr>
        <p:spPr>
          <a:xfrm>
            <a:off x="1767332" y="3964753"/>
            <a:ext cx="5668963" cy="1844675"/>
          </a:xfrm>
          <a:prstGeom prst="rect">
            <a:avLst/>
          </a:prstGeom>
        </p:spPr>
        <p:txBody>
          <a:bodyPr/>
          <a:lstStyle>
            <a:lvl1pPr algn="ctr">
              <a:defRPr i="1">
                <a:solidFill>
                  <a:schemeClr val="bg1"/>
                </a:solidFill>
              </a:defRPr>
            </a:lvl1pPr>
          </a:lstStyle>
          <a:p>
            <a:pPr lvl="0"/>
            <a:r>
              <a:rPr lang="en-US" dirty="0" smtClean="0"/>
              <a:t>“insert quote here”</a:t>
            </a:r>
            <a:endParaRPr lang="en-US" dirty="0"/>
          </a:p>
        </p:txBody>
      </p:sp>
    </p:spTree>
    <p:extLst>
      <p:ext uri="{BB962C8B-B14F-4D97-AF65-F5344CB8AC3E}">
        <p14:creationId xmlns:p14="http://schemas.microsoft.com/office/powerpoint/2010/main" val="2043930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HPP Text">
    <p:spTree>
      <p:nvGrpSpPr>
        <p:cNvPr id="1" name=""/>
        <p:cNvGrpSpPr/>
        <p:nvPr/>
      </p:nvGrpSpPr>
      <p:grpSpPr>
        <a:xfrm>
          <a:off x="0" y="0"/>
          <a:ext cx="0" cy="0"/>
          <a:chOff x="0" y="0"/>
          <a:chExt cx="0" cy="0"/>
        </a:xfrm>
      </p:grpSpPr>
      <p:sp>
        <p:nvSpPr>
          <p:cNvPr id="10"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12" name="Text Placeholder 11"/>
          <p:cNvSpPr>
            <a:spLocks noGrp="1"/>
          </p:cNvSpPr>
          <p:nvPr>
            <p:ph type="body" sz="quarter" idx="18"/>
          </p:nvPr>
        </p:nvSpPr>
        <p:spPr>
          <a:xfrm>
            <a:off x="838200" y="1676400"/>
            <a:ext cx="7391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
              <a:defRPr sz="2000"/>
            </a:lvl1pPr>
            <a:lvl2pPr marL="688975" indent="-349250">
              <a:spcBef>
                <a:spcPts val="600"/>
              </a:spcBef>
              <a:spcAft>
                <a:spcPts val="0"/>
              </a:spcAft>
              <a:buClr>
                <a:srgbClr val="8B1524"/>
              </a:buClr>
              <a:buSzPct val="90000"/>
              <a:buFont typeface="Webdings" panose="05030102010509060703" pitchFamily="18" charset="2"/>
              <a:buChar char=""/>
              <a:defRPr sz="1800">
                <a:solidFill>
                  <a:srgbClr val="8B1524"/>
                </a:solidFill>
              </a:defRPr>
            </a:lvl2pPr>
            <a:lvl3pPr marL="976313" indent="-287338">
              <a:spcBef>
                <a:spcPts val="300"/>
              </a:spcBef>
              <a:spcAft>
                <a:spcPts val="0"/>
              </a:spcAft>
              <a:defRPr sz="1600"/>
            </a:lvl3pPr>
            <a:lvl4pPr marL="1254125" indent="-277813">
              <a:spcBef>
                <a:spcPts val="300"/>
              </a:spcBef>
              <a:spcAft>
                <a:spcPts val="0"/>
              </a:spcAft>
              <a:buClr>
                <a:srgbClr val="8B1524"/>
              </a:buClr>
              <a:defRPr sz="1600">
                <a:solidFill>
                  <a:srgbClr val="8B152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5"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8B1524"/>
                </a:solidFill>
              </a:defRPr>
            </a:lvl1pPr>
          </a:lstStyle>
          <a:p>
            <a:pPr lvl="0"/>
            <a:r>
              <a:rPr lang="en-US" dirty="0" smtClean="0"/>
              <a:t>Click to edit Master title – 38 pt.</a:t>
            </a:r>
          </a:p>
        </p:txBody>
      </p:sp>
    </p:spTree>
    <p:extLst>
      <p:ext uri="{BB962C8B-B14F-4D97-AF65-F5344CB8AC3E}">
        <p14:creationId xmlns:p14="http://schemas.microsoft.com/office/powerpoint/2010/main" val="582683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HPP Text with Sidebar">
    <p:spTree>
      <p:nvGrpSpPr>
        <p:cNvPr id="1" name=""/>
        <p:cNvGrpSpPr/>
        <p:nvPr/>
      </p:nvGrpSpPr>
      <p:grpSpPr>
        <a:xfrm>
          <a:off x="0" y="0"/>
          <a:ext cx="0" cy="0"/>
          <a:chOff x="0" y="0"/>
          <a:chExt cx="0" cy="0"/>
        </a:xfrm>
      </p:grpSpPr>
      <p:sp>
        <p:nvSpPr>
          <p:cNvPr id="10" name="Text Placeholder 14"/>
          <p:cNvSpPr>
            <a:spLocks noGrp="1"/>
          </p:cNvSpPr>
          <p:nvPr>
            <p:ph type="body" sz="quarter" idx="16" hasCustomPrompt="1"/>
          </p:nvPr>
        </p:nvSpPr>
        <p:spPr>
          <a:xfrm>
            <a:off x="6699738" y="1612968"/>
            <a:ext cx="2127739" cy="4343400"/>
          </a:xfrm>
          <a:prstGeom prst="rect">
            <a:avLst/>
          </a:prstGeom>
        </p:spPr>
        <p:txBody>
          <a:bodyPr anchor="ctr"/>
          <a:lstStyle>
            <a:lvl1pPr>
              <a:defRPr sz="1800" baseline="0">
                <a:solidFill>
                  <a:srgbClr val="8B1524"/>
                </a:solidFill>
                <a:latin typeface="+mn-lt"/>
              </a:defRPr>
            </a:lvl1pPr>
          </a:lstStyle>
          <a:p>
            <a:pPr lvl="0"/>
            <a:r>
              <a:rPr lang="en-US" dirty="0" smtClean="0"/>
              <a:t>Click to add sidebar text.  Note that the text should be either 24 pt or 18 pt. Change font size HOME &amp; drop down font size menu.</a:t>
            </a:r>
            <a:endParaRPr lang="en-US" dirty="0"/>
          </a:p>
        </p:txBody>
      </p:sp>
      <p:sp>
        <p:nvSpPr>
          <p:cNvPr id="37"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6" name="Text Placeholder 11"/>
          <p:cNvSpPr>
            <a:spLocks noGrp="1"/>
          </p:cNvSpPr>
          <p:nvPr>
            <p:ph type="body" sz="quarter" idx="18"/>
          </p:nvPr>
        </p:nvSpPr>
        <p:spPr>
          <a:xfrm>
            <a:off x="838200" y="1689169"/>
            <a:ext cx="57912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4"/>
              </a:buClr>
              <a:buSzPct val="90000"/>
              <a:buFont typeface="Webdings" pitchFamily="18" charset="2"/>
              <a:buChar char="&lt;"/>
              <a:defRPr sz="1800">
                <a:solidFill>
                  <a:srgbClr val="8B1524"/>
                </a:solidFill>
              </a:defRPr>
            </a:lvl2pPr>
            <a:lvl3pPr marL="976313" indent="-287338">
              <a:spcBef>
                <a:spcPts val="300"/>
              </a:spcBef>
              <a:spcAft>
                <a:spcPts val="0"/>
              </a:spcAft>
              <a:defRPr sz="1600"/>
            </a:lvl3pPr>
            <a:lvl4pPr marL="1254125" indent="-277813">
              <a:spcBef>
                <a:spcPts val="300"/>
              </a:spcBef>
              <a:spcAft>
                <a:spcPts val="0"/>
              </a:spcAft>
              <a:defRPr sz="1600">
                <a:solidFill>
                  <a:srgbClr val="8B152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8B1524"/>
                </a:solidFill>
              </a:defRPr>
            </a:lvl1pPr>
          </a:lstStyle>
          <a:p>
            <a:pPr lvl="0"/>
            <a:r>
              <a:rPr lang="en-US" dirty="0" smtClean="0"/>
              <a:t>Click to edit Master title – 38 pt.</a:t>
            </a:r>
          </a:p>
        </p:txBody>
      </p:sp>
    </p:spTree>
    <p:extLst>
      <p:ext uri="{BB962C8B-B14F-4D97-AF65-F5344CB8AC3E}">
        <p14:creationId xmlns:p14="http://schemas.microsoft.com/office/powerpoint/2010/main" val="1398397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HPP Photo and Text">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0"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5400000">
            <a:off x="1006710" y="4450799"/>
            <a:ext cx="4589587" cy="224819"/>
          </a:xfrm>
          <a:prstGeom prst="rect">
            <a:avLst/>
          </a:prstGeom>
        </p:spPr>
        <p:txBody>
          <a:bodyPr lIns="91440" anchor="b"/>
          <a:lstStyle>
            <a:lvl1pPr algn="r">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3886200" y="6348047"/>
            <a:ext cx="4554478" cy="281354"/>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3886200" y="1689169"/>
            <a:ext cx="48768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4"/>
              </a:buClr>
              <a:buSzPct val="90000"/>
              <a:buFont typeface="Webdings"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3886200" y="411480"/>
            <a:ext cx="48768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4"/>
                </a:solidFill>
              </a:defRPr>
            </a:lvl1pPr>
          </a:lstStyle>
          <a:p>
            <a:pPr lvl="0"/>
            <a:r>
              <a:rPr lang="en-US" dirty="0" smtClean="0"/>
              <a:t>Click to edit Master title – 38 pt.</a:t>
            </a:r>
          </a:p>
        </p:txBody>
      </p:sp>
    </p:spTree>
    <p:extLst>
      <p:ext uri="{BB962C8B-B14F-4D97-AF65-F5344CB8AC3E}">
        <p14:creationId xmlns:p14="http://schemas.microsoft.com/office/powerpoint/2010/main" val="3130893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HPP Text and Photo">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5934808"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16200000">
            <a:off x="3553965" y="4450799"/>
            <a:ext cx="4589587" cy="224819"/>
          </a:xfrm>
          <a:prstGeom prst="rect">
            <a:avLst/>
          </a:prstGeom>
        </p:spPr>
        <p:txBody>
          <a:bodyPr lIns="91440" anchor="b"/>
          <a:lstStyle>
            <a:lvl1pPr algn="l">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1283726" y="6348046"/>
            <a:ext cx="4355074"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9" name="Text Placeholder 11"/>
          <p:cNvSpPr>
            <a:spLocks noGrp="1"/>
          </p:cNvSpPr>
          <p:nvPr>
            <p:ph type="body" sz="quarter" idx="18"/>
          </p:nvPr>
        </p:nvSpPr>
        <p:spPr>
          <a:xfrm>
            <a:off x="838200" y="1691640"/>
            <a:ext cx="4724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8B1524"/>
              </a:buClr>
              <a:buSzPct val="90000"/>
              <a:buFont typeface="Webdings" panose="05030102010509060703"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10" name="Title Placeholder 1"/>
          <p:cNvSpPr>
            <a:spLocks noGrp="1"/>
          </p:cNvSpPr>
          <p:nvPr>
            <p:ph type="title"/>
          </p:nvPr>
        </p:nvSpPr>
        <p:spPr bwMode="auto">
          <a:xfrm>
            <a:off x="838200" y="411480"/>
            <a:ext cx="4870515"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4"/>
                </a:solidFill>
              </a:defRPr>
            </a:lvl1pPr>
          </a:lstStyle>
          <a:p>
            <a:pPr lvl="0"/>
            <a:r>
              <a:rPr lang="en-US" dirty="0" smtClean="0"/>
              <a:t>Click to edit Master title – 38 pt.</a:t>
            </a:r>
          </a:p>
        </p:txBody>
      </p:sp>
    </p:spTree>
    <p:extLst>
      <p:ext uri="{BB962C8B-B14F-4D97-AF65-F5344CB8AC3E}">
        <p14:creationId xmlns:p14="http://schemas.microsoft.com/office/powerpoint/2010/main" val="3260900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HPP Two Columns">
    <p:spTree>
      <p:nvGrpSpPr>
        <p:cNvPr id="1" name=""/>
        <p:cNvGrpSpPr/>
        <p:nvPr/>
      </p:nvGrpSpPr>
      <p:grpSpPr>
        <a:xfrm>
          <a:off x="0" y="0"/>
          <a:ext cx="0" cy="0"/>
          <a:chOff x="0" y="0"/>
          <a:chExt cx="0" cy="0"/>
        </a:xfrm>
      </p:grpSpPr>
      <p:sp>
        <p:nvSpPr>
          <p:cNvPr id="13" name="Text Placeholder 16"/>
          <p:cNvSpPr>
            <a:spLocks noGrp="1"/>
          </p:cNvSpPr>
          <p:nvPr>
            <p:ph type="body" sz="quarter" idx="20"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6" name="Text Placeholder 11"/>
          <p:cNvSpPr>
            <a:spLocks noGrp="1"/>
          </p:cNvSpPr>
          <p:nvPr>
            <p:ph type="body" sz="quarter" idx="18"/>
          </p:nvPr>
        </p:nvSpPr>
        <p:spPr>
          <a:xfrm>
            <a:off x="838200" y="1689169"/>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8B1524"/>
              </a:buClr>
              <a:buSzPct val="90000"/>
              <a:buFont typeface="Webdings" panose="05030102010509060703"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buClr>
                <a:srgbClr val="8B1524"/>
              </a:buClr>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8B1524"/>
                </a:solidFill>
              </a:defRPr>
            </a:lvl1pPr>
          </a:lstStyle>
          <a:p>
            <a:pPr lvl="0"/>
            <a:r>
              <a:rPr lang="en-US" dirty="0" smtClean="0"/>
              <a:t>Click to edit Master title – 38 pt.</a:t>
            </a:r>
          </a:p>
        </p:txBody>
      </p:sp>
      <p:sp>
        <p:nvSpPr>
          <p:cNvPr id="10" name="Text Placeholder 11"/>
          <p:cNvSpPr>
            <a:spLocks noGrp="1"/>
          </p:cNvSpPr>
          <p:nvPr>
            <p:ph type="body" sz="quarter" idx="21"/>
          </p:nvPr>
        </p:nvSpPr>
        <p:spPr>
          <a:xfrm>
            <a:off x="4724400" y="1689169"/>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4"/>
              </a:buClr>
              <a:buSzPct val="90000"/>
              <a:buFont typeface="Webdings"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Tree>
    <p:extLst>
      <p:ext uri="{BB962C8B-B14F-4D97-AF65-F5344CB8AC3E}">
        <p14:creationId xmlns:p14="http://schemas.microsoft.com/office/powerpoint/2010/main" val="3917125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7209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9" name="Rectangle 8"/>
          <p:cNvSpPr/>
          <p:nvPr userDrawn="1"/>
        </p:nvSpPr>
        <p:spPr>
          <a:xfrm>
            <a:off x="0" y="0"/>
            <a:ext cx="9144000" cy="603986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4" name="Straight Connector 3"/>
          <p:cNvCxnSpPr/>
          <p:nvPr userDrawn="1"/>
        </p:nvCxnSpPr>
        <p:spPr>
          <a:xfrm>
            <a:off x="4914884" y="914400"/>
            <a:ext cx="0" cy="365760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6"/>
          <p:cNvSpPr/>
          <p:nvPr userDrawn="1"/>
        </p:nvSpPr>
        <p:spPr>
          <a:xfrm>
            <a:off x="3209996" y="2494155"/>
            <a:ext cx="1700284" cy="1458685"/>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8" name="Straight Connector 7"/>
          <p:cNvCxnSpPr/>
          <p:nvPr userDrawn="1"/>
        </p:nvCxnSpPr>
        <p:spPr>
          <a:xfrm>
            <a:off x="2743200" y="2492695"/>
            <a:ext cx="2182570" cy="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5" name="Picture Placeholder 14"/>
          <p:cNvSpPr>
            <a:spLocks noGrp="1"/>
          </p:cNvSpPr>
          <p:nvPr>
            <p:ph type="pic" sz="quarter" idx="10"/>
          </p:nvPr>
        </p:nvSpPr>
        <p:spPr>
          <a:xfrm>
            <a:off x="3209996" y="2494041"/>
            <a:ext cx="1704887" cy="1458912"/>
          </a:xfrm>
          <a:prstGeom prst="rect">
            <a:avLst/>
          </a:prstGeom>
          <a:ln>
            <a:solidFill>
              <a:schemeClr val="bg1"/>
            </a:solidFill>
          </a:ln>
        </p:spPr>
        <p:txBody>
          <a:bodyPr/>
          <a:lstStyle>
            <a:lvl1pPr marL="0" indent="0">
              <a:buNone/>
              <a:defRPr sz="1400"/>
            </a:lvl1pPr>
          </a:lstStyle>
          <a:p>
            <a:endParaRPr lang="en-US" dirty="0"/>
          </a:p>
        </p:txBody>
      </p:sp>
      <p:sp>
        <p:nvSpPr>
          <p:cNvPr id="17" name="Text Placeholder 16"/>
          <p:cNvSpPr>
            <a:spLocks noGrp="1" noChangeAspect="1"/>
          </p:cNvSpPr>
          <p:nvPr>
            <p:ph type="body" sz="quarter" idx="11" hasCustomPrompt="1"/>
          </p:nvPr>
        </p:nvSpPr>
        <p:spPr>
          <a:xfrm>
            <a:off x="4914191" y="1419720"/>
            <a:ext cx="3440742" cy="1846659"/>
          </a:xfrm>
          <a:prstGeom prst="rect">
            <a:avLst/>
          </a:prstGeom>
          <a:solidFill>
            <a:schemeClr val="tx2">
              <a:lumMod val="75000"/>
            </a:schemeClr>
          </a:solidFill>
          <a:ln w="9525">
            <a:solidFill>
              <a:schemeClr val="bg1"/>
            </a:solidFill>
          </a:ln>
        </p:spPr>
        <p:txBody>
          <a:bodyPr wrap="square" lIns="365760" tIns="182880" rIns="365760" bIns="182880" anchor="ctr" anchorCtr="0">
            <a:spAutoFit/>
          </a:bodyPr>
          <a:lstStyle>
            <a:lvl1pPr marL="0" indent="0" algn="r">
              <a:buNone/>
              <a:defRPr sz="2400" baseline="0">
                <a:solidFill>
                  <a:schemeClr val="bg2"/>
                </a:solidFill>
                <a:latin typeface="Century Gothic" pitchFamily="34" charset="0"/>
              </a:defRPr>
            </a:lvl1pPr>
          </a:lstStyle>
          <a:p>
            <a:pPr algn="r"/>
            <a:r>
              <a:rPr lang="en-US" dirty="0" smtClean="0">
                <a:solidFill>
                  <a:schemeClr val="bg1"/>
                </a:solidFill>
                <a:latin typeface="Century Gothic"/>
                <a:cs typeface="Century Gothic"/>
              </a:rPr>
              <a:t>Title of Presentation</a:t>
            </a:r>
            <a:br>
              <a:rPr lang="en-US" dirty="0" smtClean="0">
                <a:solidFill>
                  <a:schemeClr val="bg1"/>
                </a:solidFill>
                <a:latin typeface="Century Gothic"/>
                <a:cs typeface="Century Gothic"/>
              </a:rPr>
            </a:br>
            <a:r>
              <a:rPr lang="en-US" dirty="0" smtClean="0">
                <a:solidFill>
                  <a:schemeClr val="bg1"/>
                </a:solidFill>
                <a:latin typeface="Century Gothic"/>
                <a:cs typeface="Century Gothic"/>
              </a:rPr>
              <a:t>(Box resizes to the amount of text)</a:t>
            </a:r>
            <a:endParaRPr lang="en-US" dirty="0">
              <a:solidFill>
                <a:schemeClr val="bg1"/>
              </a:solidFill>
              <a:latin typeface="Century Gothic"/>
              <a:cs typeface="Century Gothic"/>
            </a:endParaRPr>
          </a:p>
        </p:txBody>
      </p:sp>
      <p:sp>
        <p:nvSpPr>
          <p:cNvPr id="19" name="Text Placeholder 18"/>
          <p:cNvSpPr>
            <a:spLocks noGrp="1" noChangeAspect="1"/>
          </p:cNvSpPr>
          <p:nvPr>
            <p:ph type="body" sz="quarter" idx="12" hasCustomPrompt="1"/>
          </p:nvPr>
        </p:nvSpPr>
        <p:spPr>
          <a:xfrm>
            <a:off x="4926066" y="4165600"/>
            <a:ext cx="3428141" cy="1200150"/>
          </a:xfrm>
          <a:prstGeom prst="rect">
            <a:avLst/>
          </a:prstGeom>
        </p:spPr>
        <p:txBody>
          <a:bodyPr lIns="365760" tIns="182880" rIns="365760" bIns="182880"/>
          <a:lstStyle>
            <a:lvl1pPr marL="0" indent="0" algn="r">
              <a:buNone/>
              <a:defRPr sz="1800" i="1" baseline="0">
                <a:solidFill>
                  <a:schemeClr val="bg2"/>
                </a:solidFill>
                <a:latin typeface="+mj-lt"/>
                <a:cs typeface="Times New Roman" pitchFamily="18" charset="0"/>
              </a:defRPr>
            </a:lvl1pPr>
            <a:lvl2pPr>
              <a:defRPr sz="2400" i="1">
                <a:solidFill>
                  <a:schemeClr val="bg2"/>
                </a:solidFill>
                <a:latin typeface="Minion Pro" pitchFamily="18" charset="0"/>
              </a:defRPr>
            </a:lvl2pPr>
            <a:lvl3pPr>
              <a:defRPr sz="2000" i="1">
                <a:solidFill>
                  <a:schemeClr val="bg2"/>
                </a:solidFill>
                <a:latin typeface="Minion Pro" pitchFamily="18" charset="0"/>
              </a:defRPr>
            </a:lvl3pPr>
            <a:lvl4pPr>
              <a:defRPr sz="1800" i="1">
                <a:solidFill>
                  <a:schemeClr val="bg2"/>
                </a:solidFill>
                <a:latin typeface="Minion Pro" pitchFamily="18" charset="0"/>
              </a:defRPr>
            </a:lvl4pPr>
            <a:lvl5pPr>
              <a:defRPr sz="1800" i="1">
                <a:solidFill>
                  <a:schemeClr val="bg2"/>
                </a:solidFill>
                <a:latin typeface="Minion Pro" pitchFamily="18" charset="0"/>
              </a:defRPr>
            </a:lvl5pPr>
          </a:lstStyle>
          <a:p>
            <a:pPr lvl="0"/>
            <a:r>
              <a:rPr lang="en-US" dirty="0" smtClean="0"/>
              <a:t>Author names here (Box resizes to the amount of text)</a:t>
            </a:r>
            <a:endParaRPr lang="en-US" dirty="0"/>
          </a:p>
        </p:txBody>
      </p:sp>
      <p:sp>
        <p:nvSpPr>
          <p:cNvPr id="23" name="Text Placeholder 22"/>
          <p:cNvSpPr>
            <a:spLocks noGrp="1" noChangeAspect="1"/>
          </p:cNvSpPr>
          <p:nvPr>
            <p:ph type="body" sz="quarter" idx="13" hasCustomPrompt="1"/>
          </p:nvPr>
        </p:nvSpPr>
        <p:spPr>
          <a:xfrm>
            <a:off x="4926067" y="3717985"/>
            <a:ext cx="3428141" cy="354406"/>
          </a:xfrm>
          <a:prstGeom prst="rect">
            <a:avLst/>
          </a:prstGeom>
        </p:spPr>
        <p:txBody>
          <a:bodyPr lIns="365760" tIns="182880" rIns="365760" bIns="182880" anchor="ctr" anchorCtr="0"/>
          <a:lstStyle>
            <a:lvl1pPr marL="0" indent="0" algn="r">
              <a:buNone/>
              <a:defRPr sz="1800" baseline="0">
                <a:solidFill>
                  <a:schemeClr val="bg2"/>
                </a:solidFill>
                <a:latin typeface="Century Gothic" pitchFamily="34" charset="0"/>
              </a:defRPr>
            </a:lvl1pPr>
          </a:lstStyle>
          <a:p>
            <a:pPr lvl="0"/>
            <a:r>
              <a:rPr lang="en-US" dirty="0" smtClean="0"/>
              <a:t>Month Day, Year</a:t>
            </a:r>
            <a:endParaRPr lang="en-US" dirty="0"/>
          </a:p>
        </p:txBody>
      </p:sp>
      <p:pic>
        <p:nvPicPr>
          <p:cNvPr id="10" name="Picture 9" descr="Policy-White (RBG).png"/>
          <p:cNvPicPr>
            <a:picLocks noChangeAspect="1"/>
          </p:cNvPicPr>
          <p:nvPr userDrawn="1"/>
        </p:nvPicPr>
        <p:blipFill>
          <a:blip r:embed="rId2"/>
          <a:stretch>
            <a:fillRect/>
          </a:stretch>
        </p:blipFill>
        <p:spPr>
          <a:xfrm>
            <a:off x="-152400" y="228600"/>
            <a:ext cx="1699870" cy="3352800"/>
          </a:xfrm>
          <a:prstGeom prst="rect">
            <a:avLst/>
          </a:prstGeom>
        </p:spPr>
      </p:pic>
      <p:pic>
        <p:nvPicPr>
          <p:cNvPr id="11" name="Picture Placeholder 9"/>
          <p:cNvPicPr>
            <a:picLocks noChangeAspect="1"/>
          </p:cNvPicPr>
          <p:nvPr userDrawn="1"/>
        </p:nvPicPr>
        <p:blipFill rotWithShape="1">
          <a:blip r:embed="rId3" cstate="print">
            <a:extLst>
              <a:ext uri="{28A0092B-C50C-407E-A947-70E740481C1C}">
                <a14:useLocalDpi xmlns:a14="http://schemas.microsoft.com/office/drawing/2010/main" val="0"/>
              </a:ext>
            </a:extLst>
          </a:blip>
          <a:srcRect l="1" r="-486"/>
          <a:stretch/>
        </p:blipFill>
        <p:spPr>
          <a:xfrm>
            <a:off x="3819896" y="6239878"/>
            <a:ext cx="1504208" cy="541922"/>
          </a:xfrm>
          <a:prstGeom prst="rect">
            <a:avLst/>
          </a:prstGeom>
          <a:ln>
            <a:noFill/>
          </a:ln>
        </p:spPr>
      </p:pic>
    </p:spTree>
    <p:extLst>
      <p:ext uri="{BB962C8B-B14F-4D97-AF65-F5344CB8AC3E}">
        <p14:creationId xmlns:p14="http://schemas.microsoft.com/office/powerpoint/2010/main" val="1615856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hank You Slide">
    <p:spTree>
      <p:nvGrpSpPr>
        <p:cNvPr id="1" name=""/>
        <p:cNvGrpSpPr/>
        <p:nvPr/>
      </p:nvGrpSpPr>
      <p:grpSpPr>
        <a:xfrm>
          <a:off x="0" y="0"/>
          <a:ext cx="0" cy="0"/>
          <a:chOff x="0" y="0"/>
          <a:chExt cx="0" cy="0"/>
        </a:xfrm>
      </p:grpSpPr>
      <p:sp>
        <p:nvSpPr>
          <p:cNvPr id="8" name="Rectangle 7"/>
          <p:cNvSpPr/>
          <p:nvPr userDrawn="1"/>
        </p:nvSpPr>
        <p:spPr>
          <a:xfrm>
            <a:off x="0" y="0"/>
            <a:ext cx="9144000" cy="603986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3" name="Subtitle 1"/>
          <p:cNvSpPr txBox="1">
            <a:spLocks/>
          </p:cNvSpPr>
          <p:nvPr userDrawn="1"/>
        </p:nvSpPr>
        <p:spPr>
          <a:xfrm>
            <a:off x="1500403" y="3093881"/>
            <a:ext cx="6092825" cy="623887"/>
          </a:xfrm>
          <a:prstGeom prst="rect">
            <a:avLst/>
          </a:prstGeom>
        </p:spPr>
        <p:txBody>
          <a:bodyPr vert="horz" lIns="91440" tIns="45720" rIns="91440" bIns="45720" rtlCol="0" anchor="ctr">
            <a:normAutofit/>
          </a:bodyPr>
          <a:lstStyle/>
          <a:p>
            <a:pPr algn="ctr">
              <a:spcBef>
                <a:spcPct val="20000"/>
              </a:spcBef>
              <a:buClr>
                <a:srgbClr val="007DC5"/>
              </a:buClr>
              <a:buFont typeface="Wingdings 2" pitchFamily="18" charset="2"/>
              <a:buNone/>
              <a:defRPr/>
            </a:pPr>
            <a:r>
              <a:rPr lang="en-US" sz="2400" spc="150" dirty="0" smtClean="0">
                <a:solidFill>
                  <a:srgbClr val="FFFFFF"/>
                </a:solidFill>
                <a:latin typeface="Century Gothic" pitchFamily="34" charset="0"/>
                <a:cs typeface="Arial" pitchFamily="34" charset="0"/>
              </a:rPr>
              <a:t>www.healthpolicyproject.com</a:t>
            </a:r>
            <a:endParaRPr lang="en-US" sz="2400" spc="150" dirty="0">
              <a:solidFill>
                <a:srgbClr val="FFFFFF"/>
              </a:solidFill>
              <a:latin typeface="Century Gothic" pitchFamily="34" charset="0"/>
              <a:cs typeface="Arial" pitchFamily="34" charset="0"/>
            </a:endParaRPr>
          </a:p>
        </p:txBody>
      </p:sp>
      <p:sp>
        <p:nvSpPr>
          <p:cNvPr id="4" name="Title 2"/>
          <p:cNvSpPr txBox="1">
            <a:spLocks/>
          </p:cNvSpPr>
          <p:nvPr userDrawn="1"/>
        </p:nvSpPr>
        <p:spPr>
          <a:xfrm>
            <a:off x="1497228" y="1035058"/>
            <a:ext cx="6096000" cy="1828800"/>
          </a:xfrm>
          <a:prstGeom prst="rect">
            <a:avLst/>
          </a:prstGeom>
        </p:spPr>
        <p:txBody>
          <a:bodyPr vert="horz" lIns="91440" tIns="45720" rIns="91440" bIns="45720" rtlCol="0" anchor="ctr">
            <a:noAutofit/>
          </a:bodyPr>
          <a:lstStyle/>
          <a:p>
            <a:pPr algn="ctr">
              <a:spcBef>
                <a:spcPct val="0"/>
              </a:spcBef>
              <a:defRPr/>
            </a:pPr>
            <a:r>
              <a:rPr lang="en-US" sz="6000" spc="150" dirty="0" smtClean="0">
                <a:solidFill>
                  <a:prstClr val="white"/>
                </a:solidFill>
                <a:latin typeface="Century Gothic" pitchFamily="34" charset="0"/>
              </a:rPr>
              <a:t>Thank You!</a:t>
            </a:r>
            <a:endParaRPr lang="en-US" sz="6000" spc="150" dirty="0">
              <a:solidFill>
                <a:prstClr val="white"/>
              </a:solidFill>
              <a:latin typeface="Century Gothic" pitchFamily="34" charset="0"/>
            </a:endParaRPr>
          </a:p>
        </p:txBody>
      </p:sp>
      <p:sp>
        <p:nvSpPr>
          <p:cNvPr id="5" name="TextBox 3"/>
          <p:cNvSpPr txBox="1">
            <a:spLocks noChangeArrowheads="1"/>
          </p:cNvSpPr>
          <p:nvPr userDrawn="1"/>
        </p:nvSpPr>
        <p:spPr bwMode="auto">
          <a:xfrm>
            <a:off x="1497228" y="4630745"/>
            <a:ext cx="6096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defTabSz="457200" fontAlgn="base">
              <a:spcBef>
                <a:spcPct val="0"/>
              </a:spcBef>
              <a:spcAft>
                <a:spcPct val="0"/>
              </a:spcAft>
              <a:defRPr/>
            </a:pPr>
            <a:r>
              <a:rPr lang="en-US" sz="900" dirty="0" smtClean="0">
                <a:solidFill>
                  <a:prstClr val="white"/>
                </a:solidFill>
                <a:latin typeface="Arial"/>
              </a:rPr>
              <a:t>The Health Policy Project is a five-year cooperative agreement funded by the U.S. Agency for International Development under Agreement No. AID-OAA-A-10-00067, beginning September 30, 2010. </a:t>
            </a:r>
            <a:r>
              <a:rPr lang="en-US" sz="900" kern="1200" dirty="0" smtClean="0">
                <a:solidFill>
                  <a:schemeClr val="bg1"/>
                </a:solidFill>
                <a:effectLst/>
                <a:latin typeface="+mn-lt"/>
                <a:ea typeface="+mn-ea"/>
                <a:cs typeface="+mn-cs"/>
              </a:rPr>
              <a:t>The project’s HIV activities are supported by the U.S. President’s Emergency Plan for AIDS Relief (PEPFAR).</a:t>
            </a:r>
            <a:r>
              <a:rPr lang="en-US" sz="900" dirty="0" smtClean="0">
                <a:solidFill>
                  <a:prstClr val="white"/>
                </a:solidFill>
                <a:latin typeface="+mn-lt"/>
              </a:rPr>
              <a:t> </a:t>
            </a:r>
            <a:r>
              <a:rPr lang="en-US" sz="900" dirty="0" smtClean="0">
                <a:solidFill>
                  <a:prstClr val="white"/>
                </a:solidFill>
                <a:latin typeface="Arial"/>
              </a:rPr>
              <a:t>It is implemented by Futures Group, in collaboration with CEDPA (part of Plan International USA), Futures Institute, Partners in Population and Development, Africa Regional Office (PPD ARO), Population Reference Bureau (PRB), RTI International, and the White Ribbon Alliance for Safe Motherhood (WRA).</a:t>
            </a:r>
          </a:p>
        </p:txBody>
      </p:sp>
      <p:cxnSp>
        <p:nvCxnSpPr>
          <p:cNvPr id="6" name="Straight Connector 5"/>
          <p:cNvCxnSpPr/>
          <p:nvPr userDrawn="1"/>
        </p:nvCxnSpPr>
        <p:spPr>
          <a:xfrm flipV="1">
            <a:off x="1610403" y="2935454"/>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1610403" y="3853447"/>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9" name="Picture Placeholder 9"/>
          <p:cNvPicPr>
            <a:picLocks noChangeAspect="1"/>
          </p:cNvPicPr>
          <p:nvPr userDrawn="1"/>
        </p:nvPicPr>
        <p:blipFill rotWithShape="1">
          <a:blip r:embed="rId2" cstate="print">
            <a:extLst>
              <a:ext uri="{28A0092B-C50C-407E-A947-70E740481C1C}">
                <a14:useLocalDpi xmlns:a14="http://schemas.microsoft.com/office/drawing/2010/main" val="0"/>
              </a:ext>
            </a:extLst>
          </a:blip>
          <a:srcRect l="1" r="-486"/>
          <a:stretch/>
        </p:blipFill>
        <p:spPr>
          <a:xfrm>
            <a:off x="3794711" y="6239878"/>
            <a:ext cx="1504208" cy="541922"/>
          </a:xfrm>
          <a:prstGeom prst="rect">
            <a:avLst/>
          </a:prstGeom>
          <a:ln>
            <a:noFill/>
          </a:ln>
        </p:spPr>
      </p:pic>
    </p:spTree>
    <p:extLst>
      <p:ext uri="{BB962C8B-B14F-4D97-AF65-F5344CB8AC3E}">
        <p14:creationId xmlns:p14="http://schemas.microsoft.com/office/powerpoint/2010/main" val="1361662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9" name="Rectangle 8"/>
          <p:cNvSpPr/>
          <p:nvPr userDrawn="1"/>
        </p:nvSpPr>
        <p:spPr>
          <a:xfrm>
            <a:off x="0" y="0"/>
            <a:ext cx="9144000" cy="603986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4" name="Straight Connector 3"/>
          <p:cNvCxnSpPr/>
          <p:nvPr userDrawn="1"/>
        </p:nvCxnSpPr>
        <p:spPr>
          <a:xfrm>
            <a:off x="4914884" y="914400"/>
            <a:ext cx="0" cy="365760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6"/>
          <p:cNvSpPr/>
          <p:nvPr userDrawn="1"/>
        </p:nvSpPr>
        <p:spPr>
          <a:xfrm>
            <a:off x="3209996" y="2494155"/>
            <a:ext cx="1700284" cy="1458685"/>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8" name="Straight Connector 7"/>
          <p:cNvCxnSpPr/>
          <p:nvPr userDrawn="1"/>
        </p:nvCxnSpPr>
        <p:spPr>
          <a:xfrm>
            <a:off x="2743200" y="2492695"/>
            <a:ext cx="2182570" cy="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5" name="Picture Placeholder 14"/>
          <p:cNvSpPr>
            <a:spLocks noGrp="1"/>
          </p:cNvSpPr>
          <p:nvPr>
            <p:ph type="pic" sz="quarter" idx="10"/>
          </p:nvPr>
        </p:nvSpPr>
        <p:spPr>
          <a:xfrm>
            <a:off x="3209996" y="2494041"/>
            <a:ext cx="1704887" cy="1458912"/>
          </a:xfrm>
          <a:prstGeom prst="rect">
            <a:avLst/>
          </a:prstGeom>
          <a:ln>
            <a:solidFill>
              <a:schemeClr val="bg1"/>
            </a:solidFill>
          </a:ln>
        </p:spPr>
        <p:txBody>
          <a:bodyPr/>
          <a:lstStyle>
            <a:lvl1pPr marL="0" indent="0">
              <a:buNone/>
              <a:defRPr sz="1400"/>
            </a:lvl1pPr>
          </a:lstStyle>
          <a:p>
            <a:endParaRPr lang="en-US" dirty="0"/>
          </a:p>
        </p:txBody>
      </p:sp>
      <p:sp>
        <p:nvSpPr>
          <p:cNvPr id="17" name="Text Placeholder 16"/>
          <p:cNvSpPr>
            <a:spLocks noGrp="1" noChangeAspect="1"/>
          </p:cNvSpPr>
          <p:nvPr>
            <p:ph type="body" sz="quarter" idx="11" hasCustomPrompt="1"/>
          </p:nvPr>
        </p:nvSpPr>
        <p:spPr>
          <a:xfrm>
            <a:off x="4914191" y="1419720"/>
            <a:ext cx="3440742" cy="1846659"/>
          </a:xfrm>
          <a:prstGeom prst="rect">
            <a:avLst/>
          </a:prstGeom>
          <a:solidFill>
            <a:schemeClr val="tx2"/>
          </a:solidFill>
          <a:ln w="9525">
            <a:solidFill>
              <a:schemeClr val="bg1"/>
            </a:solidFill>
          </a:ln>
        </p:spPr>
        <p:txBody>
          <a:bodyPr wrap="square" lIns="365760" tIns="182880" rIns="365760" bIns="182880" anchor="ctr" anchorCtr="0">
            <a:spAutoFit/>
          </a:bodyPr>
          <a:lstStyle>
            <a:lvl1pPr marL="0" indent="0" algn="r">
              <a:buNone/>
              <a:defRPr sz="2400" baseline="0">
                <a:solidFill>
                  <a:schemeClr val="bg2"/>
                </a:solidFill>
                <a:latin typeface="Century Gothic" pitchFamily="34" charset="0"/>
              </a:defRPr>
            </a:lvl1pPr>
          </a:lstStyle>
          <a:p>
            <a:pPr algn="r"/>
            <a:r>
              <a:rPr lang="en-US" dirty="0" smtClean="0">
                <a:solidFill>
                  <a:schemeClr val="bg1"/>
                </a:solidFill>
                <a:latin typeface="Century Gothic"/>
                <a:cs typeface="Century Gothic"/>
              </a:rPr>
              <a:t>Title of Presentation</a:t>
            </a:r>
            <a:br>
              <a:rPr lang="en-US" dirty="0" smtClean="0">
                <a:solidFill>
                  <a:schemeClr val="bg1"/>
                </a:solidFill>
                <a:latin typeface="Century Gothic"/>
                <a:cs typeface="Century Gothic"/>
              </a:rPr>
            </a:br>
            <a:r>
              <a:rPr lang="en-US" dirty="0" smtClean="0">
                <a:solidFill>
                  <a:schemeClr val="bg1"/>
                </a:solidFill>
                <a:latin typeface="Century Gothic"/>
                <a:cs typeface="Century Gothic"/>
              </a:rPr>
              <a:t>(Box resizes to the amount of text)</a:t>
            </a:r>
            <a:endParaRPr lang="en-US" dirty="0">
              <a:solidFill>
                <a:schemeClr val="bg1"/>
              </a:solidFill>
              <a:latin typeface="Century Gothic"/>
              <a:cs typeface="Century Gothic"/>
            </a:endParaRPr>
          </a:p>
        </p:txBody>
      </p:sp>
      <p:sp>
        <p:nvSpPr>
          <p:cNvPr id="19" name="Text Placeholder 18"/>
          <p:cNvSpPr>
            <a:spLocks noGrp="1" noChangeAspect="1"/>
          </p:cNvSpPr>
          <p:nvPr>
            <p:ph type="body" sz="quarter" idx="12" hasCustomPrompt="1"/>
          </p:nvPr>
        </p:nvSpPr>
        <p:spPr>
          <a:xfrm>
            <a:off x="4926066" y="4165600"/>
            <a:ext cx="3428141" cy="1200150"/>
          </a:xfrm>
          <a:prstGeom prst="rect">
            <a:avLst/>
          </a:prstGeom>
        </p:spPr>
        <p:txBody>
          <a:bodyPr lIns="365760" tIns="182880" rIns="365760" bIns="182880"/>
          <a:lstStyle>
            <a:lvl1pPr marL="0" indent="0" algn="r">
              <a:buNone/>
              <a:defRPr sz="1800" i="1" baseline="0">
                <a:solidFill>
                  <a:schemeClr val="bg2"/>
                </a:solidFill>
                <a:latin typeface="+mj-lt"/>
                <a:cs typeface="Times New Roman" pitchFamily="18" charset="0"/>
              </a:defRPr>
            </a:lvl1pPr>
            <a:lvl2pPr>
              <a:defRPr sz="2400" i="1">
                <a:solidFill>
                  <a:schemeClr val="bg2"/>
                </a:solidFill>
                <a:latin typeface="Minion Pro" pitchFamily="18" charset="0"/>
              </a:defRPr>
            </a:lvl2pPr>
            <a:lvl3pPr>
              <a:defRPr sz="2000" i="1">
                <a:solidFill>
                  <a:schemeClr val="bg2"/>
                </a:solidFill>
                <a:latin typeface="Minion Pro" pitchFamily="18" charset="0"/>
              </a:defRPr>
            </a:lvl3pPr>
            <a:lvl4pPr>
              <a:defRPr sz="1800" i="1">
                <a:solidFill>
                  <a:schemeClr val="bg2"/>
                </a:solidFill>
                <a:latin typeface="Minion Pro" pitchFamily="18" charset="0"/>
              </a:defRPr>
            </a:lvl4pPr>
            <a:lvl5pPr>
              <a:defRPr sz="1800" i="1">
                <a:solidFill>
                  <a:schemeClr val="bg2"/>
                </a:solidFill>
                <a:latin typeface="Minion Pro" pitchFamily="18" charset="0"/>
              </a:defRPr>
            </a:lvl5pPr>
          </a:lstStyle>
          <a:p>
            <a:pPr lvl="0"/>
            <a:r>
              <a:rPr lang="en-US" dirty="0" smtClean="0"/>
              <a:t>Author names here (Box resizes to the amount of text)</a:t>
            </a:r>
            <a:endParaRPr lang="en-US" dirty="0"/>
          </a:p>
        </p:txBody>
      </p:sp>
      <p:sp>
        <p:nvSpPr>
          <p:cNvPr id="23" name="Text Placeholder 22"/>
          <p:cNvSpPr>
            <a:spLocks noGrp="1" noChangeAspect="1"/>
          </p:cNvSpPr>
          <p:nvPr>
            <p:ph type="body" sz="quarter" idx="13" hasCustomPrompt="1"/>
          </p:nvPr>
        </p:nvSpPr>
        <p:spPr>
          <a:xfrm>
            <a:off x="4926067" y="3717985"/>
            <a:ext cx="3428141" cy="354406"/>
          </a:xfrm>
          <a:prstGeom prst="rect">
            <a:avLst/>
          </a:prstGeom>
        </p:spPr>
        <p:txBody>
          <a:bodyPr lIns="365760" tIns="182880" rIns="365760" bIns="182880" anchor="ctr" anchorCtr="0"/>
          <a:lstStyle>
            <a:lvl1pPr marL="0" indent="0" algn="r">
              <a:buNone/>
              <a:defRPr sz="1800" baseline="0">
                <a:solidFill>
                  <a:schemeClr val="bg2"/>
                </a:solidFill>
                <a:latin typeface="Century Gothic" pitchFamily="34" charset="0"/>
              </a:defRPr>
            </a:lvl1pPr>
          </a:lstStyle>
          <a:p>
            <a:pPr lvl="0"/>
            <a:r>
              <a:rPr lang="en-US" dirty="0" smtClean="0"/>
              <a:t>Month Day, Year</a:t>
            </a:r>
            <a:endParaRPr lang="en-US" dirty="0"/>
          </a:p>
        </p:txBody>
      </p:sp>
      <p:pic>
        <p:nvPicPr>
          <p:cNvPr id="10" name="Picture 9" descr="Policy-White (RBG).png"/>
          <p:cNvPicPr>
            <a:picLocks noChangeAspect="1"/>
          </p:cNvPicPr>
          <p:nvPr userDrawn="1"/>
        </p:nvPicPr>
        <p:blipFill>
          <a:blip r:embed="rId2"/>
          <a:stretch>
            <a:fillRect/>
          </a:stretch>
        </p:blipFill>
        <p:spPr>
          <a:xfrm>
            <a:off x="-152400" y="228600"/>
            <a:ext cx="1699870" cy="3352800"/>
          </a:xfrm>
          <a:prstGeom prst="rect">
            <a:avLst/>
          </a:prstGeom>
        </p:spPr>
      </p:pic>
    </p:spTree>
    <p:extLst>
      <p:ext uri="{BB962C8B-B14F-4D97-AF65-F5344CB8AC3E}">
        <p14:creationId xmlns:p14="http://schemas.microsoft.com/office/powerpoint/2010/main" val="1847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hank You Slide">
    <p:spTree>
      <p:nvGrpSpPr>
        <p:cNvPr id="1" name=""/>
        <p:cNvGrpSpPr/>
        <p:nvPr/>
      </p:nvGrpSpPr>
      <p:grpSpPr>
        <a:xfrm>
          <a:off x="0" y="0"/>
          <a:ext cx="0" cy="0"/>
          <a:chOff x="0" y="0"/>
          <a:chExt cx="0" cy="0"/>
        </a:xfrm>
      </p:grpSpPr>
      <p:sp>
        <p:nvSpPr>
          <p:cNvPr id="8" name="Rectangle 7"/>
          <p:cNvSpPr/>
          <p:nvPr userDrawn="1"/>
        </p:nvSpPr>
        <p:spPr>
          <a:xfrm>
            <a:off x="0" y="0"/>
            <a:ext cx="9144000" cy="603986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3" name="Subtitle 1"/>
          <p:cNvSpPr txBox="1">
            <a:spLocks/>
          </p:cNvSpPr>
          <p:nvPr userDrawn="1"/>
        </p:nvSpPr>
        <p:spPr>
          <a:xfrm>
            <a:off x="1500403" y="3093881"/>
            <a:ext cx="6092825" cy="623887"/>
          </a:xfrm>
          <a:prstGeom prst="rect">
            <a:avLst/>
          </a:prstGeom>
        </p:spPr>
        <p:txBody>
          <a:bodyPr vert="horz" lIns="91440" tIns="45720" rIns="91440" bIns="45720" rtlCol="0" anchor="ctr">
            <a:normAutofit/>
          </a:bodyPr>
          <a:lstStyle/>
          <a:p>
            <a:pPr algn="ctr">
              <a:spcBef>
                <a:spcPct val="20000"/>
              </a:spcBef>
              <a:buClr>
                <a:srgbClr val="007DC5"/>
              </a:buClr>
              <a:buFont typeface="Wingdings 2" pitchFamily="18" charset="2"/>
              <a:buNone/>
              <a:defRPr/>
            </a:pPr>
            <a:r>
              <a:rPr lang="en-US" sz="2400" spc="150" dirty="0" smtClean="0">
                <a:solidFill>
                  <a:srgbClr val="FFFFFF"/>
                </a:solidFill>
                <a:latin typeface="Century Gothic" pitchFamily="34" charset="0"/>
                <a:cs typeface="Arial" pitchFamily="34" charset="0"/>
              </a:rPr>
              <a:t>www.healthpolicyproject.com</a:t>
            </a:r>
            <a:endParaRPr lang="en-US" sz="2400" spc="150" dirty="0">
              <a:solidFill>
                <a:srgbClr val="FFFFFF"/>
              </a:solidFill>
              <a:latin typeface="Century Gothic" pitchFamily="34" charset="0"/>
              <a:cs typeface="Arial" pitchFamily="34" charset="0"/>
            </a:endParaRPr>
          </a:p>
        </p:txBody>
      </p:sp>
      <p:sp>
        <p:nvSpPr>
          <p:cNvPr id="4" name="Title 2"/>
          <p:cNvSpPr txBox="1">
            <a:spLocks/>
          </p:cNvSpPr>
          <p:nvPr userDrawn="1"/>
        </p:nvSpPr>
        <p:spPr>
          <a:xfrm>
            <a:off x="1497228" y="1035058"/>
            <a:ext cx="6096000" cy="1828800"/>
          </a:xfrm>
          <a:prstGeom prst="rect">
            <a:avLst/>
          </a:prstGeom>
        </p:spPr>
        <p:txBody>
          <a:bodyPr vert="horz" lIns="91440" tIns="45720" rIns="91440" bIns="45720" rtlCol="0" anchor="ctr">
            <a:noAutofit/>
          </a:bodyPr>
          <a:lstStyle/>
          <a:p>
            <a:pPr algn="ctr">
              <a:spcBef>
                <a:spcPct val="0"/>
              </a:spcBef>
              <a:defRPr/>
            </a:pPr>
            <a:r>
              <a:rPr lang="en-US" sz="6000" spc="150" dirty="0" smtClean="0">
                <a:solidFill>
                  <a:prstClr val="white"/>
                </a:solidFill>
                <a:latin typeface="Century Gothic" pitchFamily="34" charset="0"/>
              </a:rPr>
              <a:t>Thank You!</a:t>
            </a:r>
            <a:endParaRPr lang="en-US" sz="6000" spc="150" dirty="0">
              <a:solidFill>
                <a:prstClr val="white"/>
              </a:solidFill>
              <a:latin typeface="Century Gothic" pitchFamily="34" charset="0"/>
            </a:endParaRPr>
          </a:p>
        </p:txBody>
      </p:sp>
      <p:sp>
        <p:nvSpPr>
          <p:cNvPr id="5" name="TextBox 3"/>
          <p:cNvSpPr txBox="1">
            <a:spLocks noChangeArrowheads="1"/>
          </p:cNvSpPr>
          <p:nvPr userDrawn="1"/>
        </p:nvSpPr>
        <p:spPr bwMode="auto">
          <a:xfrm>
            <a:off x="1497228" y="4630745"/>
            <a:ext cx="609600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defTabSz="457200" fontAlgn="base">
              <a:spcBef>
                <a:spcPct val="0"/>
              </a:spcBef>
              <a:spcAft>
                <a:spcPct val="0"/>
              </a:spcAft>
              <a:defRPr/>
            </a:pPr>
            <a:r>
              <a:rPr lang="en-US" sz="900" dirty="0" smtClean="0">
                <a:solidFill>
                  <a:prstClr val="white"/>
                </a:solidFill>
                <a:latin typeface="Arial"/>
              </a:rPr>
              <a:t>The Health Policy Project is a five-year cooperative agreement funded by the U.S. Agency for International Development under Agreement No. AID-OAA-A-10-00067, beginning September 30, 2010. It is implemented by Futures Group, in collaboration with CEDPA (part of Plan International USA), Futures Institute, Partners in Population and Development, Africa Regional Office (PPD ARO), Population Reference Bureau (PRB), RTI International, and the White Ribbon Alliance for Safe Motherhood (WRA).</a:t>
            </a:r>
          </a:p>
        </p:txBody>
      </p:sp>
      <p:cxnSp>
        <p:nvCxnSpPr>
          <p:cNvPr id="6" name="Straight Connector 5"/>
          <p:cNvCxnSpPr/>
          <p:nvPr userDrawn="1"/>
        </p:nvCxnSpPr>
        <p:spPr>
          <a:xfrm flipV="1">
            <a:off x="1610403" y="2935454"/>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1610403" y="3853447"/>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07633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28" name="Text Placeholder 27"/>
          <p:cNvSpPr>
            <a:spLocks noGrp="1"/>
          </p:cNvSpPr>
          <p:nvPr>
            <p:ph type="body" sz="quarter" idx="10" hasCustomPrompt="1"/>
          </p:nvPr>
        </p:nvSpPr>
        <p:spPr>
          <a:xfrm>
            <a:off x="835572" y="2065502"/>
            <a:ext cx="7567613" cy="1592098"/>
          </a:xfrm>
          <a:prstGeom prst="rect">
            <a:avLst/>
          </a:prstGeom>
        </p:spPr>
        <p:txBody>
          <a:bodyPr anchor="ctr" anchorCtr="0"/>
          <a:lstStyle>
            <a:lvl1pPr algn="ctr">
              <a:defRPr sz="4400" baseline="0">
                <a:solidFill>
                  <a:schemeClr val="bg1"/>
                </a:solidFill>
                <a:latin typeface="+mj-lt"/>
              </a:defRPr>
            </a:lvl1pPr>
          </a:lstStyle>
          <a:p>
            <a:pPr lvl="0"/>
            <a:r>
              <a:rPr lang="en-US" dirty="0" smtClean="0"/>
              <a:t>Enter Section Title</a:t>
            </a:r>
            <a:endParaRPr lang="en-US" dirty="0"/>
          </a:p>
        </p:txBody>
      </p:sp>
      <p:cxnSp>
        <p:nvCxnSpPr>
          <p:cNvPr id="29" name="Straight Connector 28"/>
          <p:cNvCxnSpPr/>
          <p:nvPr userDrawn="1"/>
        </p:nvCxnSpPr>
        <p:spPr>
          <a:xfrm>
            <a:off x="1132173" y="2068678"/>
            <a:ext cx="6771598" cy="0"/>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a:off x="1132174" y="3652555"/>
            <a:ext cx="6771597" cy="1588"/>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2" name="Text Placeholder 31"/>
          <p:cNvSpPr>
            <a:spLocks noGrp="1"/>
          </p:cNvSpPr>
          <p:nvPr>
            <p:ph type="body" sz="quarter" idx="11" hasCustomPrompt="1"/>
          </p:nvPr>
        </p:nvSpPr>
        <p:spPr>
          <a:xfrm>
            <a:off x="1767332" y="3964753"/>
            <a:ext cx="5668963" cy="1844675"/>
          </a:xfrm>
          <a:prstGeom prst="rect">
            <a:avLst/>
          </a:prstGeom>
        </p:spPr>
        <p:txBody>
          <a:bodyPr/>
          <a:lstStyle>
            <a:lvl1pPr algn="ctr">
              <a:defRPr i="1">
                <a:solidFill>
                  <a:schemeClr val="bg1"/>
                </a:solidFill>
              </a:defRPr>
            </a:lvl1pPr>
          </a:lstStyle>
          <a:p>
            <a:pPr lvl="0"/>
            <a:r>
              <a:rPr lang="en-US" dirty="0" smtClean="0"/>
              <a:t>“insert quote here”</a:t>
            </a:r>
            <a:endParaRPr lang="en-US" dirty="0"/>
          </a:p>
        </p:txBody>
      </p:sp>
    </p:spTree>
    <p:extLst>
      <p:ext uri="{BB962C8B-B14F-4D97-AF65-F5344CB8AC3E}">
        <p14:creationId xmlns:p14="http://schemas.microsoft.com/office/powerpoint/2010/main" val="12617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PP Text">
    <p:spTree>
      <p:nvGrpSpPr>
        <p:cNvPr id="1" name=""/>
        <p:cNvGrpSpPr/>
        <p:nvPr/>
      </p:nvGrpSpPr>
      <p:grpSpPr>
        <a:xfrm>
          <a:off x="0" y="0"/>
          <a:ext cx="0" cy="0"/>
          <a:chOff x="0" y="0"/>
          <a:chExt cx="0" cy="0"/>
        </a:xfrm>
      </p:grpSpPr>
      <p:sp>
        <p:nvSpPr>
          <p:cNvPr id="10"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12" name="Text Placeholder 11"/>
          <p:cNvSpPr>
            <a:spLocks noGrp="1"/>
          </p:cNvSpPr>
          <p:nvPr>
            <p:ph type="body" sz="quarter" idx="18"/>
          </p:nvPr>
        </p:nvSpPr>
        <p:spPr>
          <a:xfrm>
            <a:off x="838200" y="1676400"/>
            <a:ext cx="7391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buClr>
                <a:srgbClr val="084572"/>
              </a:buClr>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5"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4274649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HPP Text with Sidebar">
    <p:spTree>
      <p:nvGrpSpPr>
        <p:cNvPr id="1" name=""/>
        <p:cNvGrpSpPr/>
        <p:nvPr/>
      </p:nvGrpSpPr>
      <p:grpSpPr>
        <a:xfrm>
          <a:off x="0" y="0"/>
          <a:ext cx="0" cy="0"/>
          <a:chOff x="0" y="0"/>
          <a:chExt cx="0" cy="0"/>
        </a:xfrm>
      </p:grpSpPr>
      <p:sp>
        <p:nvSpPr>
          <p:cNvPr id="10" name="Text Placeholder 14"/>
          <p:cNvSpPr>
            <a:spLocks noGrp="1"/>
          </p:cNvSpPr>
          <p:nvPr>
            <p:ph type="body" sz="quarter" idx="16" hasCustomPrompt="1"/>
          </p:nvPr>
        </p:nvSpPr>
        <p:spPr>
          <a:xfrm>
            <a:off x="6699738" y="1600200"/>
            <a:ext cx="2127739" cy="4343400"/>
          </a:xfrm>
          <a:prstGeom prst="rect">
            <a:avLst/>
          </a:prstGeom>
        </p:spPr>
        <p:txBody>
          <a:bodyPr anchor="ctr"/>
          <a:lstStyle>
            <a:lvl1pPr>
              <a:defRPr sz="1800" baseline="0">
                <a:solidFill>
                  <a:srgbClr val="084572"/>
                </a:solidFill>
                <a:latin typeface="+mn-lt"/>
              </a:defRPr>
            </a:lvl1pPr>
          </a:lstStyle>
          <a:p>
            <a:pPr lvl="0"/>
            <a:r>
              <a:rPr lang="en-US" dirty="0" smtClean="0"/>
              <a:t>Click to add sidebar text.  Note that the text should be either 24 pt or 18 pt. Change font size HOME &amp; drop down font size menu.</a:t>
            </a:r>
            <a:endParaRPr lang="en-US" dirty="0"/>
          </a:p>
        </p:txBody>
      </p:sp>
      <p:sp>
        <p:nvSpPr>
          <p:cNvPr id="37"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57912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buClr>
                <a:srgbClr val="084572"/>
              </a:buClr>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2466053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8" descr="Horizontal-usaid-logo.jpg"/>
          <p:cNvPicPr>
            <a:picLocks noChangeAspect="1"/>
          </p:cNvPicPr>
          <p:nvPr/>
        </p:nvPicPr>
        <p:blipFill>
          <a:blip r:embed="rId8"/>
          <a:stretch>
            <a:fillRect/>
          </a:stretch>
        </p:blipFill>
        <p:spPr>
          <a:xfrm>
            <a:off x="338137" y="6297151"/>
            <a:ext cx="1338263" cy="408449"/>
          </a:xfrm>
          <a:prstGeom prst="rect">
            <a:avLst/>
          </a:prstGeom>
        </p:spPr>
      </p:pic>
      <p:pic>
        <p:nvPicPr>
          <p:cNvPr id="10" name="Picture 9" descr="HPP Logo, English (RGB,72ppi)-Horizontal.png"/>
          <p:cNvPicPr>
            <a:picLocks noChangeAspect="1"/>
          </p:cNvPicPr>
          <p:nvPr/>
        </p:nvPicPr>
        <p:blipFill>
          <a:blip r:embed="rId9"/>
          <a:stretch>
            <a:fillRect/>
          </a:stretch>
        </p:blipFill>
        <p:spPr>
          <a:xfrm>
            <a:off x="7543800" y="6304910"/>
            <a:ext cx="1262064" cy="420688"/>
          </a:xfrm>
          <a:prstGeom prst="rect">
            <a:avLst/>
          </a:prstGeom>
        </p:spPr>
      </p:pic>
    </p:spTree>
    <p:extLst>
      <p:ext uri="{BB962C8B-B14F-4D97-AF65-F5344CB8AC3E}">
        <p14:creationId xmlns:p14="http://schemas.microsoft.com/office/powerpoint/2010/main" val="24512074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711" r:id="rId3"/>
    <p:sldLayoutId id="2147483712" r:id="rId4"/>
    <p:sldLayoutId id="2147483713" r:id="rId5"/>
    <p:sldLayoutId id="2147483714" r:id="rId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9409752"/>
      </p:ext>
    </p:extLst>
  </p:cSld>
  <p:clrMap bg1="lt1" tx1="dk1" bg2="lt2" tx2="dk2" accent1="accent1" accent2="accent2" accent3="accent3" accent4="accent4" accent5="accent5" accent6="accent6" hlink="hlink" folHlink="folHlink"/>
  <p:sldLayoutIdLst>
    <p:sldLayoutId id="2147483693" r:id="rId1"/>
    <p:sldLayoutId id="2147483688" r:id="rId2"/>
    <p:sldLayoutId id="2147483689" r:id="rId3"/>
    <p:sldLayoutId id="2147483690" r:id="rId4"/>
    <p:sldLayoutId id="2147483691" r:id="rId5"/>
    <p:sldLayoutId id="2147483692" r:id="rId6"/>
    <p:sldLayoutId id="2147483694"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fontAlgn="base" hangingPunct="1">
        <a:lnSpc>
          <a:spcPct val="100000"/>
        </a:lnSpc>
        <a:spcBef>
          <a:spcPct val="0"/>
        </a:spcBef>
        <a:spcAft>
          <a:spcPct val="0"/>
        </a:spcAft>
        <a:defRPr sz="3800" kern="1200">
          <a:solidFill>
            <a:schemeClr val="tx2"/>
          </a:solidFill>
          <a:latin typeface="+mj-lt"/>
          <a:ea typeface="Century Gothic" pitchFamily="34" charset="0"/>
          <a:cs typeface="Century Gothic" pitchFamily="34" charset="0"/>
        </a:defRPr>
      </a:lvl1pPr>
      <a:lvl2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2pPr>
      <a:lvl3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3pPr>
      <a:lvl4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4pPr>
      <a:lvl5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5pPr>
      <a:lvl6pPr marL="4572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6pPr>
      <a:lvl7pPr marL="9144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7pPr>
      <a:lvl8pPr marL="13716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8pPr>
      <a:lvl9pPr marL="18288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9pPr>
    </p:titleStyle>
    <p:bodyStyle>
      <a:lvl1pPr marL="0" marR="0" indent="0" algn="l" defTabSz="457200" rtl="0" eaLnBrk="1" fontAlgn="base" latinLnBrk="0" hangingPunct="1">
        <a:lnSpc>
          <a:spcPct val="100000"/>
        </a:lnSpc>
        <a:spcBef>
          <a:spcPts val="600"/>
        </a:spcBef>
        <a:spcAft>
          <a:spcPts val="600"/>
        </a:spcAft>
        <a:buClrTx/>
        <a:buSzPct val="75000"/>
        <a:buFont typeface="Wingdings" pitchFamily="2" charset="2"/>
        <a:buNone/>
        <a:tabLst/>
        <a:defRPr sz="2200" kern="1200">
          <a:solidFill>
            <a:schemeClr val="tx1"/>
          </a:solidFill>
          <a:latin typeface="+mn-lt"/>
          <a:ea typeface="Century Gothic" pitchFamily="34" charset="0"/>
          <a:cs typeface="Century Gothic" pitchFamily="34" charset="0"/>
        </a:defRPr>
      </a:lvl1pPr>
      <a:lvl2pPr marL="0" marR="0" indent="0" algn="l" defTabSz="454025" rtl="0" eaLnBrk="1" fontAlgn="base" latinLnBrk="0" hangingPunct="1">
        <a:lnSpc>
          <a:spcPct val="100000"/>
        </a:lnSpc>
        <a:spcBef>
          <a:spcPts val="0"/>
        </a:spcBef>
        <a:spcAft>
          <a:spcPct val="0"/>
        </a:spcAft>
        <a:buClrTx/>
        <a:buSzPct val="75000"/>
        <a:buFont typeface="Wingdings" pitchFamily="2" charset="2"/>
        <a:buNone/>
        <a:tabLst/>
        <a:defRPr sz="1800" kern="1200">
          <a:solidFill>
            <a:schemeClr val="tx2"/>
          </a:solidFill>
          <a:latin typeface="+mn-lt"/>
          <a:ea typeface="Century Gothic" pitchFamily="34" charset="0"/>
          <a:cs typeface="Century Gothic" pitchFamily="34" charset="0"/>
        </a:defRPr>
      </a:lvl2pPr>
      <a:lvl3pPr marL="176213" marR="0" indent="-176213" algn="l" defTabSz="288925" rtl="0" eaLnBrk="1" fontAlgn="base" latinLnBrk="0" hangingPunct="1">
        <a:lnSpc>
          <a:spcPct val="100000"/>
        </a:lnSpc>
        <a:spcBef>
          <a:spcPct val="20000"/>
        </a:spcBef>
        <a:spcAft>
          <a:spcPct val="0"/>
        </a:spcAft>
        <a:buClrTx/>
        <a:buSzPct val="100000"/>
        <a:buFont typeface="Wingdings" pitchFamily="2" charset="2"/>
        <a:buChar char="§"/>
        <a:tabLst/>
        <a:defRPr sz="1600" kern="1200">
          <a:solidFill>
            <a:schemeClr val="tx1"/>
          </a:solidFill>
          <a:latin typeface="+mn-lt"/>
          <a:ea typeface="Century Gothic" pitchFamily="34" charset="0"/>
          <a:cs typeface="Century Gothic" pitchFamily="34" charset="0"/>
        </a:defRPr>
      </a:lvl3pPr>
      <a:lvl4pPr marL="342900" marR="0" indent="-166688" algn="l" defTabSz="457200" rtl="0" eaLnBrk="1" fontAlgn="base" latinLnBrk="0" hangingPunct="1">
        <a:lnSpc>
          <a:spcPct val="100000"/>
        </a:lnSpc>
        <a:spcBef>
          <a:spcPct val="20000"/>
        </a:spcBef>
        <a:spcAft>
          <a:spcPct val="0"/>
        </a:spcAft>
        <a:buClrTx/>
        <a:buSzPct val="100000"/>
        <a:buFont typeface="Wingdings" pitchFamily="2" charset="2"/>
        <a:buChar char="§"/>
        <a:tabLst/>
        <a:defRPr sz="1400" kern="1200">
          <a:solidFill>
            <a:schemeClr val="tx2"/>
          </a:solidFill>
          <a:latin typeface="+mn-lt"/>
          <a:ea typeface="Century Gothic" pitchFamily="34" charset="0"/>
          <a:cs typeface="Century Gothic" pitchFamily="34" charset="0"/>
        </a:defRPr>
      </a:lvl4pPr>
      <a:lvl5pPr marL="1092200" indent="-179388" algn="l" defTabSz="457200" rtl="0" eaLnBrk="1" fontAlgn="base" hangingPunct="1">
        <a:spcBef>
          <a:spcPct val="20000"/>
        </a:spcBef>
        <a:spcAft>
          <a:spcPct val="0"/>
        </a:spcAft>
        <a:buSzPct val="50000"/>
        <a:buFont typeface="Wingdings" pitchFamily="2" charset="2"/>
        <a:buChar char="u"/>
        <a:defRPr sz="1200" kern="1200">
          <a:solidFill>
            <a:srgbClr val="7F7F7F"/>
          </a:solidFill>
          <a:latin typeface="+mn-lt"/>
          <a:ea typeface="Century Gothic" pitchFamily="34" charset="0"/>
          <a:cs typeface="Century Gothic"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1994215"/>
      </p:ext>
    </p:extLst>
  </p:cSld>
  <p:clrMap bg1="lt1" tx1="dk1" bg2="lt2" tx2="dk2" accent1="accent1" accent2="accent2" accent3="accent3" accent4="accent4" accent5="accent5" accent6="accent6" hlink="hlink" folHlink="folHlink"/>
  <p:sldLayoutIdLst>
    <p:sldLayoutId id="2147483701" r:id="rId1"/>
    <p:sldLayoutId id="2147483696" r:id="rId2"/>
    <p:sldLayoutId id="2147483697" r:id="rId3"/>
    <p:sldLayoutId id="2147483698" r:id="rId4"/>
    <p:sldLayoutId id="2147483699" r:id="rId5"/>
    <p:sldLayoutId id="2147483700" r:id="rId6"/>
    <p:sldLayoutId id="2147483702"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fontAlgn="base" hangingPunct="1">
        <a:lnSpc>
          <a:spcPct val="100000"/>
        </a:lnSpc>
        <a:spcBef>
          <a:spcPct val="0"/>
        </a:spcBef>
        <a:spcAft>
          <a:spcPct val="0"/>
        </a:spcAft>
        <a:defRPr sz="3800" kern="1200">
          <a:solidFill>
            <a:schemeClr val="tx2"/>
          </a:solidFill>
          <a:latin typeface="+mj-lt"/>
          <a:ea typeface="Century Gothic" pitchFamily="34" charset="0"/>
          <a:cs typeface="Century Gothic" pitchFamily="34" charset="0"/>
        </a:defRPr>
      </a:lvl1pPr>
      <a:lvl2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2pPr>
      <a:lvl3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3pPr>
      <a:lvl4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4pPr>
      <a:lvl5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5pPr>
      <a:lvl6pPr marL="4572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6pPr>
      <a:lvl7pPr marL="9144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7pPr>
      <a:lvl8pPr marL="13716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8pPr>
      <a:lvl9pPr marL="18288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9pPr>
    </p:titleStyle>
    <p:bodyStyle>
      <a:lvl1pPr marL="0" marR="0" indent="0" algn="l" defTabSz="457200" rtl="0" eaLnBrk="1" fontAlgn="base" latinLnBrk="0" hangingPunct="1">
        <a:lnSpc>
          <a:spcPct val="100000"/>
        </a:lnSpc>
        <a:spcBef>
          <a:spcPts val="600"/>
        </a:spcBef>
        <a:spcAft>
          <a:spcPts val="600"/>
        </a:spcAft>
        <a:buClrTx/>
        <a:buSzPct val="75000"/>
        <a:buFont typeface="Wingdings" pitchFamily="2" charset="2"/>
        <a:buNone/>
        <a:tabLst/>
        <a:defRPr sz="2200" kern="1200">
          <a:solidFill>
            <a:schemeClr val="tx1"/>
          </a:solidFill>
          <a:latin typeface="+mn-lt"/>
          <a:ea typeface="Century Gothic" pitchFamily="34" charset="0"/>
          <a:cs typeface="Century Gothic" pitchFamily="34" charset="0"/>
        </a:defRPr>
      </a:lvl1pPr>
      <a:lvl2pPr marL="0" marR="0" indent="0" algn="l" defTabSz="454025" rtl="0" eaLnBrk="1" fontAlgn="base" latinLnBrk="0" hangingPunct="1">
        <a:lnSpc>
          <a:spcPct val="100000"/>
        </a:lnSpc>
        <a:spcBef>
          <a:spcPts val="0"/>
        </a:spcBef>
        <a:spcAft>
          <a:spcPct val="0"/>
        </a:spcAft>
        <a:buClrTx/>
        <a:buSzPct val="75000"/>
        <a:buFont typeface="Wingdings" pitchFamily="2" charset="2"/>
        <a:buNone/>
        <a:tabLst/>
        <a:defRPr sz="1800" kern="1200">
          <a:solidFill>
            <a:schemeClr val="tx2"/>
          </a:solidFill>
          <a:latin typeface="+mn-lt"/>
          <a:ea typeface="Century Gothic" pitchFamily="34" charset="0"/>
          <a:cs typeface="Century Gothic" pitchFamily="34" charset="0"/>
        </a:defRPr>
      </a:lvl2pPr>
      <a:lvl3pPr marL="176213" marR="0" indent="-176213" algn="l" defTabSz="288925" rtl="0" eaLnBrk="1" fontAlgn="base" latinLnBrk="0" hangingPunct="1">
        <a:lnSpc>
          <a:spcPct val="100000"/>
        </a:lnSpc>
        <a:spcBef>
          <a:spcPct val="20000"/>
        </a:spcBef>
        <a:spcAft>
          <a:spcPct val="0"/>
        </a:spcAft>
        <a:buClrTx/>
        <a:buSzPct val="100000"/>
        <a:buFont typeface="Wingdings" pitchFamily="2" charset="2"/>
        <a:buChar char="§"/>
        <a:tabLst/>
        <a:defRPr sz="1600" kern="1200">
          <a:solidFill>
            <a:schemeClr val="tx1"/>
          </a:solidFill>
          <a:latin typeface="+mn-lt"/>
          <a:ea typeface="Century Gothic" pitchFamily="34" charset="0"/>
          <a:cs typeface="Century Gothic" pitchFamily="34" charset="0"/>
        </a:defRPr>
      </a:lvl3pPr>
      <a:lvl4pPr marL="342900" marR="0" indent="-166688" algn="l" defTabSz="457200" rtl="0" eaLnBrk="1" fontAlgn="base" latinLnBrk="0" hangingPunct="1">
        <a:lnSpc>
          <a:spcPct val="100000"/>
        </a:lnSpc>
        <a:spcBef>
          <a:spcPct val="20000"/>
        </a:spcBef>
        <a:spcAft>
          <a:spcPct val="0"/>
        </a:spcAft>
        <a:buClrTx/>
        <a:buSzPct val="100000"/>
        <a:buFont typeface="Wingdings" pitchFamily="2" charset="2"/>
        <a:buChar char="§"/>
        <a:tabLst/>
        <a:defRPr sz="1400" kern="1200">
          <a:solidFill>
            <a:schemeClr val="tx2"/>
          </a:solidFill>
          <a:latin typeface="+mn-lt"/>
          <a:ea typeface="Century Gothic" pitchFamily="34" charset="0"/>
          <a:cs typeface="Century Gothic" pitchFamily="34" charset="0"/>
        </a:defRPr>
      </a:lvl4pPr>
      <a:lvl5pPr marL="1092200" indent="-179388" algn="l" defTabSz="457200" rtl="0" eaLnBrk="1" fontAlgn="base" hangingPunct="1">
        <a:spcBef>
          <a:spcPct val="20000"/>
        </a:spcBef>
        <a:spcAft>
          <a:spcPct val="0"/>
        </a:spcAft>
        <a:buSzPct val="50000"/>
        <a:buFont typeface="Wingdings" pitchFamily="2" charset="2"/>
        <a:buChar char="u"/>
        <a:defRPr sz="1200" kern="1200">
          <a:solidFill>
            <a:srgbClr val="7F7F7F"/>
          </a:solidFill>
          <a:latin typeface="+mn-lt"/>
          <a:ea typeface="Century Gothic" pitchFamily="34" charset="0"/>
          <a:cs typeface="Century Gothic"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32633"/>
      </p:ext>
    </p:extLst>
  </p:cSld>
  <p:clrMap bg1="lt1" tx1="dk1" bg2="lt2" tx2="dk2" accent1="accent1" accent2="accent2" accent3="accent3" accent4="accent4" accent5="accent5" accent6="accent6" hlink="hlink" folHlink="folHlink"/>
  <p:sldLayoutIdLst>
    <p:sldLayoutId id="2147483709" r:id="rId1"/>
    <p:sldLayoutId id="2147483704" r:id="rId2"/>
    <p:sldLayoutId id="2147483705" r:id="rId3"/>
    <p:sldLayoutId id="2147483706" r:id="rId4"/>
    <p:sldLayoutId id="2147483707" r:id="rId5"/>
    <p:sldLayoutId id="2147483708" r:id="rId6"/>
    <p:sldLayoutId id="2147483710"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fontAlgn="base" hangingPunct="1">
        <a:lnSpc>
          <a:spcPct val="100000"/>
        </a:lnSpc>
        <a:spcBef>
          <a:spcPct val="0"/>
        </a:spcBef>
        <a:spcAft>
          <a:spcPct val="0"/>
        </a:spcAft>
        <a:defRPr sz="3800" kern="1200">
          <a:solidFill>
            <a:schemeClr val="tx2"/>
          </a:solidFill>
          <a:latin typeface="+mj-lt"/>
          <a:ea typeface="Century Gothic" pitchFamily="34" charset="0"/>
          <a:cs typeface="Century Gothic" pitchFamily="34" charset="0"/>
        </a:defRPr>
      </a:lvl1pPr>
      <a:lvl2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2pPr>
      <a:lvl3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3pPr>
      <a:lvl4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4pPr>
      <a:lvl5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5pPr>
      <a:lvl6pPr marL="4572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6pPr>
      <a:lvl7pPr marL="9144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7pPr>
      <a:lvl8pPr marL="13716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8pPr>
      <a:lvl9pPr marL="18288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9pPr>
    </p:titleStyle>
    <p:bodyStyle>
      <a:lvl1pPr marL="0" marR="0" indent="0" algn="l" defTabSz="457200" rtl="0" eaLnBrk="1" fontAlgn="base" latinLnBrk="0" hangingPunct="1">
        <a:lnSpc>
          <a:spcPct val="100000"/>
        </a:lnSpc>
        <a:spcBef>
          <a:spcPts val="600"/>
        </a:spcBef>
        <a:spcAft>
          <a:spcPts val="600"/>
        </a:spcAft>
        <a:buClrTx/>
        <a:buSzPct val="75000"/>
        <a:buFont typeface="Wingdings" pitchFamily="2" charset="2"/>
        <a:buNone/>
        <a:tabLst/>
        <a:defRPr sz="2200" kern="1200">
          <a:solidFill>
            <a:schemeClr val="tx1"/>
          </a:solidFill>
          <a:latin typeface="+mn-lt"/>
          <a:ea typeface="Century Gothic" pitchFamily="34" charset="0"/>
          <a:cs typeface="Century Gothic" pitchFamily="34" charset="0"/>
        </a:defRPr>
      </a:lvl1pPr>
      <a:lvl2pPr marL="0" marR="0" indent="0" algn="l" defTabSz="454025" rtl="0" eaLnBrk="1" fontAlgn="base" latinLnBrk="0" hangingPunct="1">
        <a:lnSpc>
          <a:spcPct val="100000"/>
        </a:lnSpc>
        <a:spcBef>
          <a:spcPts val="0"/>
        </a:spcBef>
        <a:spcAft>
          <a:spcPct val="0"/>
        </a:spcAft>
        <a:buClrTx/>
        <a:buSzPct val="75000"/>
        <a:buFont typeface="Wingdings" pitchFamily="2" charset="2"/>
        <a:buNone/>
        <a:tabLst/>
        <a:defRPr sz="1800" kern="1200">
          <a:solidFill>
            <a:schemeClr val="tx2"/>
          </a:solidFill>
          <a:latin typeface="+mn-lt"/>
          <a:ea typeface="Century Gothic" pitchFamily="34" charset="0"/>
          <a:cs typeface="Century Gothic" pitchFamily="34" charset="0"/>
        </a:defRPr>
      </a:lvl2pPr>
      <a:lvl3pPr marL="176213" marR="0" indent="-176213" algn="l" defTabSz="288925" rtl="0" eaLnBrk="1" fontAlgn="base" latinLnBrk="0" hangingPunct="1">
        <a:lnSpc>
          <a:spcPct val="100000"/>
        </a:lnSpc>
        <a:spcBef>
          <a:spcPct val="20000"/>
        </a:spcBef>
        <a:spcAft>
          <a:spcPct val="0"/>
        </a:spcAft>
        <a:buClrTx/>
        <a:buSzPct val="100000"/>
        <a:buFont typeface="Wingdings" pitchFamily="2" charset="2"/>
        <a:buChar char="§"/>
        <a:tabLst/>
        <a:defRPr sz="1600" kern="1200">
          <a:solidFill>
            <a:schemeClr val="tx1"/>
          </a:solidFill>
          <a:latin typeface="+mn-lt"/>
          <a:ea typeface="Century Gothic" pitchFamily="34" charset="0"/>
          <a:cs typeface="Century Gothic" pitchFamily="34" charset="0"/>
        </a:defRPr>
      </a:lvl3pPr>
      <a:lvl4pPr marL="342900" marR="0" indent="-166688" algn="l" defTabSz="457200" rtl="0" eaLnBrk="1" fontAlgn="base" latinLnBrk="0" hangingPunct="1">
        <a:lnSpc>
          <a:spcPct val="100000"/>
        </a:lnSpc>
        <a:spcBef>
          <a:spcPct val="20000"/>
        </a:spcBef>
        <a:spcAft>
          <a:spcPct val="0"/>
        </a:spcAft>
        <a:buClrTx/>
        <a:buSzPct val="100000"/>
        <a:buFont typeface="Wingdings" pitchFamily="2" charset="2"/>
        <a:buChar char="§"/>
        <a:tabLst/>
        <a:defRPr sz="1400" kern="1200">
          <a:solidFill>
            <a:schemeClr val="tx2"/>
          </a:solidFill>
          <a:latin typeface="+mn-lt"/>
          <a:ea typeface="Century Gothic" pitchFamily="34" charset="0"/>
          <a:cs typeface="Century Gothic" pitchFamily="34" charset="0"/>
        </a:defRPr>
      </a:lvl4pPr>
      <a:lvl5pPr marL="1092200" indent="-179388" algn="l" defTabSz="457200" rtl="0" eaLnBrk="1" fontAlgn="base" hangingPunct="1">
        <a:spcBef>
          <a:spcPct val="20000"/>
        </a:spcBef>
        <a:spcAft>
          <a:spcPct val="0"/>
        </a:spcAft>
        <a:buSzPct val="50000"/>
        <a:buFont typeface="Wingdings" pitchFamily="2" charset="2"/>
        <a:buChar char="u"/>
        <a:defRPr sz="1200" kern="1200">
          <a:solidFill>
            <a:srgbClr val="7F7F7F"/>
          </a:solidFill>
          <a:latin typeface="+mn-lt"/>
          <a:ea typeface="Century Gothic" pitchFamily="34" charset="0"/>
          <a:cs typeface="Century Gothic"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Text Placeholder 12"/>
          <p:cNvSpPr>
            <a:spLocks noGrp="1"/>
          </p:cNvSpPr>
          <p:nvPr>
            <p:ph type="body" sz="quarter" idx="11"/>
          </p:nvPr>
        </p:nvSpPr>
        <p:spPr>
          <a:xfrm>
            <a:off x="4914191" y="1758274"/>
            <a:ext cx="3440742" cy="1169551"/>
          </a:xfrm>
        </p:spPr>
        <p:txBody>
          <a:bodyPr/>
          <a:lstStyle/>
          <a:p>
            <a:r>
              <a:rPr lang="en-IN" sz="2800" dirty="0"/>
              <a:t>Session </a:t>
            </a:r>
            <a:r>
              <a:rPr lang="en-IN" sz="2800" dirty="0"/>
              <a:t>2</a:t>
            </a:r>
            <a:r>
              <a:rPr lang="en-IN" sz="2800" dirty="0" smtClean="0"/>
              <a:t>: </a:t>
            </a:r>
            <a:r>
              <a:rPr lang="en-IN" dirty="0"/>
              <a:t/>
            </a:r>
            <a:br>
              <a:rPr lang="en-IN" dirty="0"/>
            </a:br>
            <a:r>
              <a:rPr lang="en-IN" dirty="0" smtClean="0"/>
              <a:t>The </a:t>
            </a:r>
            <a:r>
              <a:rPr lang="en-IN" dirty="0"/>
              <a:t>Policy Process </a:t>
            </a:r>
            <a:endParaRPr lang="en-US" dirty="0"/>
          </a:p>
        </p:txBody>
      </p:sp>
      <p:sp>
        <p:nvSpPr>
          <p:cNvPr id="10" name="Text Placeholder 9"/>
          <p:cNvSpPr>
            <a:spLocks noGrp="1"/>
          </p:cNvSpPr>
          <p:nvPr>
            <p:ph type="body" sz="quarter" idx="12"/>
          </p:nvPr>
        </p:nvSpPr>
        <p:spPr/>
        <p:txBody>
          <a:bodyPr/>
          <a:lstStyle/>
          <a:p>
            <a:endParaRPr lang="en-US" dirty="0"/>
          </a:p>
        </p:txBody>
      </p:sp>
      <p:sp>
        <p:nvSpPr>
          <p:cNvPr id="3" name="Text Placeholder 2"/>
          <p:cNvSpPr>
            <a:spLocks noGrp="1"/>
          </p:cNvSpPr>
          <p:nvPr>
            <p:ph type="body" sz="quarter" idx="13"/>
          </p:nvPr>
        </p:nvSpPr>
        <p:spPr/>
        <p:txBody>
          <a:bodyPr/>
          <a:lstStyle/>
          <a:p>
            <a:r>
              <a:rPr lang="en-US" dirty="0" smtClean="0"/>
              <a:t>March 2014</a:t>
            </a:r>
            <a:endParaRPr lang="en-US" dirty="0"/>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4000" y="6097508"/>
            <a:ext cx="914400" cy="701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1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48000" y="6102908"/>
            <a:ext cx="695890" cy="684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954291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dirty="0"/>
          </a:p>
        </p:txBody>
      </p:sp>
      <p:sp>
        <p:nvSpPr>
          <p:cNvPr id="3" name="Text Placeholder 2"/>
          <p:cNvSpPr>
            <a:spLocks noGrp="1"/>
          </p:cNvSpPr>
          <p:nvPr>
            <p:ph type="body" sz="quarter" idx="18"/>
          </p:nvPr>
        </p:nvSpPr>
        <p:spPr/>
        <p:txBody>
          <a:bodyPr/>
          <a:lstStyle/>
          <a:p>
            <a:r>
              <a:rPr lang="en-IN" dirty="0"/>
              <a:t>List people in the health system who will help implement the Family </a:t>
            </a:r>
            <a:r>
              <a:rPr lang="en-IN" dirty="0" smtClean="0"/>
              <a:t>Planning (FP) </a:t>
            </a:r>
            <a:r>
              <a:rPr lang="en-IN" dirty="0"/>
              <a:t>Strategy</a:t>
            </a:r>
          </a:p>
          <a:p>
            <a:r>
              <a:rPr lang="en-IN" dirty="0"/>
              <a:t>For each position in the FP </a:t>
            </a:r>
            <a:r>
              <a:rPr lang="en-IN" dirty="0" smtClean="0"/>
              <a:t>Cell </a:t>
            </a:r>
            <a:r>
              <a:rPr lang="en-IN" dirty="0"/>
              <a:t>and other district </a:t>
            </a:r>
            <a:r>
              <a:rPr lang="en-IN" dirty="0" smtClean="0"/>
              <a:t>officials</a:t>
            </a:r>
            <a:r>
              <a:rPr lang="en-US" i="1" dirty="0" smtClean="0"/>
              <a:t>: </a:t>
            </a:r>
            <a:r>
              <a:rPr lang="en-IN" dirty="0" smtClean="0"/>
              <a:t>list </a:t>
            </a:r>
            <a:r>
              <a:rPr lang="en-IN" dirty="0"/>
              <a:t>the individual roles regarding policy implementation, monitoring, and evaluation </a:t>
            </a:r>
          </a:p>
          <a:p>
            <a:pPr marL="0" indent="0">
              <a:buNone/>
            </a:pPr>
            <a:endParaRPr lang="en-US" dirty="0"/>
          </a:p>
        </p:txBody>
      </p:sp>
      <p:sp>
        <p:nvSpPr>
          <p:cNvPr id="4" name="Title 3"/>
          <p:cNvSpPr>
            <a:spLocks noGrp="1"/>
          </p:cNvSpPr>
          <p:nvPr>
            <p:ph type="title"/>
          </p:nvPr>
        </p:nvSpPr>
        <p:spPr/>
        <p:txBody>
          <a:bodyPr/>
          <a:lstStyle/>
          <a:p>
            <a:r>
              <a:rPr lang="en-US" dirty="0"/>
              <a:t>People and Policy</a:t>
            </a:r>
          </a:p>
        </p:txBody>
      </p:sp>
    </p:spTree>
    <p:extLst>
      <p:ext uri="{BB962C8B-B14F-4D97-AF65-F5344CB8AC3E}">
        <p14:creationId xmlns:p14="http://schemas.microsoft.com/office/powerpoint/2010/main" val="4088850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dirty="0"/>
          </a:p>
        </p:txBody>
      </p:sp>
      <p:sp>
        <p:nvSpPr>
          <p:cNvPr id="4" name="Title 3"/>
          <p:cNvSpPr>
            <a:spLocks noGrp="1"/>
          </p:cNvSpPr>
          <p:nvPr>
            <p:ph type="title"/>
          </p:nvPr>
        </p:nvSpPr>
        <p:spPr/>
        <p:txBody>
          <a:bodyPr/>
          <a:lstStyle/>
          <a:p>
            <a:r>
              <a:rPr lang="en-GB" dirty="0"/>
              <a:t>Who Can Make It Possible?  </a:t>
            </a:r>
            <a:br>
              <a:rPr lang="en-GB" dirty="0"/>
            </a:br>
            <a:r>
              <a:rPr lang="en-GB" sz="3200" dirty="0"/>
              <a:t>A State Example</a:t>
            </a:r>
            <a:endParaRPr lang="en-US" sz="3200" dirty="0"/>
          </a:p>
        </p:txBody>
      </p:sp>
      <p:graphicFrame>
        <p:nvGraphicFramePr>
          <p:cNvPr id="7" name="Table 6"/>
          <p:cNvGraphicFramePr>
            <a:graphicFrameLocks noGrp="1"/>
          </p:cNvGraphicFramePr>
          <p:nvPr>
            <p:extLst>
              <p:ext uri="{D42A27DB-BD31-4B8C-83A1-F6EECF244321}">
                <p14:modId xmlns:p14="http://schemas.microsoft.com/office/powerpoint/2010/main" val="4180244830"/>
              </p:ext>
            </p:extLst>
          </p:nvPr>
        </p:nvGraphicFramePr>
        <p:xfrm>
          <a:off x="457200" y="1676402"/>
          <a:ext cx="7772400" cy="4063906"/>
        </p:xfrm>
        <a:graphic>
          <a:graphicData uri="http://schemas.openxmlformats.org/drawingml/2006/table">
            <a:tbl>
              <a:tblPr firstRow="1" firstCol="1" bandRow="1">
                <a:tableStyleId>{00A15C55-8517-42AA-B614-E9B94910E393}</a:tableStyleId>
              </a:tblPr>
              <a:tblGrid>
                <a:gridCol w="2774525"/>
                <a:gridCol w="2407765"/>
                <a:gridCol w="2590110"/>
              </a:tblGrid>
              <a:tr h="418159">
                <a:tc>
                  <a:txBody>
                    <a:bodyPr/>
                    <a:lstStyle/>
                    <a:p>
                      <a:pPr marL="0" marR="0" algn="ctr">
                        <a:spcBef>
                          <a:spcPts val="300"/>
                        </a:spcBef>
                        <a:spcAft>
                          <a:spcPts val="300"/>
                        </a:spcAft>
                      </a:pPr>
                      <a:r>
                        <a:rPr lang="en-US" sz="1400" dirty="0">
                          <a:effectLst/>
                        </a:rPr>
                        <a:t>Position</a:t>
                      </a:r>
                      <a:endParaRPr lang="en-US" sz="1400" dirty="0">
                        <a:effectLst/>
                        <a:latin typeface="+mj-lt"/>
                        <a:ea typeface="Times New Roman"/>
                      </a:endParaRPr>
                    </a:p>
                  </a:txBody>
                  <a:tcPr marL="68580" marR="68580" marT="0" marB="0" anchor="ctr"/>
                </a:tc>
                <a:tc>
                  <a:txBody>
                    <a:bodyPr/>
                    <a:lstStyle/>
                    <a:p>
                      <a:pPr marL="0" marR="0" algn="ctr">
                        <a:spcBef>
                          <a:spcPts val="300"/>
                        </a:spcBef>
                        <a:spcAft>
                          <a:spcPts val="300"/>
                        </a:spcAft>
                      </a:pPr>
                      <a:r>
                        <a:rPr lang="en-US" sz="1400">
                          <a:effectLst/>
                        </a:rPr>
                        <a:t>Policy Implementation</a:t>
                      </a:r>
                      <a:endParaRPr lang="en-US" sz="1400">
                        <a:effectLst/>
                        <a:latin typeface="+mj-lt"/>
                        <a:ea typeface="Times New Roman"/>
                      </a:endParaRPr>
                    </a:p>
                  </a:txBody>
                  <a:tcPr marL="68580" marR="68580" marT="0" marB="0" anchor="ctr"/>
                </a:tc>
                <a:tc>
                  <a:txBody>
                    <a:bodyPr/>
                    <a:lstStyle/>
                    <a:p>
                      <a:pPr marL="0" marR="0" algn="ctr">
                        <a:spcBef>
                          <a:spcPts val="300"/>
                        </a:spcBef>
                        <a:spcAft>
                          <a:spcPts val="300"/>
                        </a:spcAft>
                      </a:pPr>
                      <a:r>
                        <a:rPr lang="en-US" sz="1400" dirty="0">
                          <a:effectLst/>
                        </a:rPr>
                        <a:t>Policy M&amp;E</a:t>
                      </a:r>
                      <a:endParaRPr lang="en-US" sz="1400" dirty="0">
                        <a:effectLst/>
                        <a:latin typeface="+mj-lt"/>
                        <a:ea typeface="Times New Roman"/>
                      </a:endParaRPr>
                    </a:p>
                  </a:txBody>
                  <a:tcPr marL="68580" marR="68580" marT="0" marB="0" anchor="ctr"/>
                </a:tc>
              </a:tr>
              <a:tr h="364443">
                <a:tc>
                  <a:txBody>
                    <a:bodyPr/>
                    <a:lstStyle/>
                    <a:p>
                      <a:pPr marL="0" marR="0" algn="ctr">
                        <a:spcBef>
                          <a:spcPts val="300"/>
                        </a:spcBef>
                        <a:spcAft>
                          <a:spcPts val="300"/>
                        </a:spcAft>
                      </a:pPr>
                      <a:r>
                        <a:rPr lang="en-US" sz="1200" dirty="0">
                          <a:effectLst/>
                        </a:rPr>
                        <a:t>MD NRHM</a:t>
                      </a:r>
                      <a:endParaRPr lang="en-US" sz="1200" dirty="0">
                        <a:effectLst/>
                        <a:latin typeface="+mj-lt"/>
                        <a:ea typeface="Times New Roman"/>
                      </a:endParaRPr>
                    </a:p>
                  </a:txBody>
                  <a:tcPr marL="68580" marR="68580" marT="0" marB="0" anchor="ctr"/>
                </a:tc>
                <a:tc>
                  <a:txBody>
                    <a:bodyPr/>
                    <a:lstStyle/>
                    <a:p>
                      <a:pPr marL="0" marR="0" algn="ctr">
                        <a:spcBef>
                          <a:spcPts val="300"/>
                        </a:spcBef>
                        <a:spcAft>
                          <a:spcPts val="300"/>
                        </a:spcAft>
                      </a:pPr>
                      <a:r>
                        <a:rPr lang="en-US" sz="900" dirty="0">
                          <a:effectLst/>
                        </a:rPr>
                        <a:t> </a:t>
                      </a:r>
                      <a:endParaRPr lang="en-US" sz="1100" dirty="0">
                        <a:effectLst/>
                        <a:latin typeface="Times New Roman"/>
                        <a:ea typeface="Times New Roman"/>
                      </a:endParaRPr>
                    </a:p>
                  </a:txBody>
                  <a:tcPr marL="68580" marR="68580" marT="0" marB="0" anchor="ctr"/>
                </a:tc>
                <a:tc>
                  <a:txBody>
                    <a:bodyPr/>
                    <a:lstStyle/>
                    <a:p>
                      <a:pPr marL="0" marR="0" algn="ctr">
                        <a:spcBef>
                          <a:spcPts val="300"/>
                        </a:spcBef>
                        <a:spcAft>
                          <a:spcPts val="300"/>
                        </a:spcAft>
                      </a:pPr>
                      <a:r>
                        <a:rPr lang="en-US" sz="900">
                          <a:effectLst/>
                        </a:rPr>
                        <a:t> </a:t>
                      </a:r>
                      <a:endParaRPr lang="en-US" sz="1100">
                        <a:effectLst/>
                        <a:latin typeface="Times New Roman"/>
                        <a:ea typeface="Times New Roman"/>
                      </a:endParaRPr>
                    </a:p>
                  </a:txBody>
                  <a:tcPr marL="68580" marR="68580" marT="0" marB="0" anchor="ctr"/>
                </a:tc>
              </a:tr>
              <a:tr h="364443">
                <a:tc>
                  <a:txBody>
                    <a:bodyPr/>
                    <a:lstStyle/>
                    <a:p>
                      <a:pPr marL="0" marR="0" algn="ctr">
                        <a:spcBef>
                          <a:spcPts val="300"/>
                        </a:spcBef>
                        <a:spcAft>
                          <a:spcPts val="300"/>
                        </a:spcAft>
                      </a:pPr>
                      <a:r>
                        <a:rPr lang="en-US" sz="1200">
                          <a:effectLst/>
                        </a:rPr>
                        <a:t>Director in-charge</a:t>
                      </a:r>
                      <a:endParaRPr lang="en-US" sz="1200">
                        <a:effectLst/>
                        <a:latin typeface="+mj-lt"/>
                        <a:ea typeface="Times New Roman"/>
                      </a:endParaRPr>
                    </a:p>
                  </a:txBody>
                  <a:tcPr marL="68580" marR="68580" marT="0" marB="0" anchor="ctr"/>
                </a:tc>
                <a:tc>
                  <a:txBody>
                    <a:bodyPr/>
                    <a:lstStyle/>
                    <a:p>
                      <a:pPr marL="0" marR="0" algn="ctr">
                        <a:spcBef>
                          <a:spcPts val="300"/>
                        </a:spcBef>
                        <a:spcAft>
                          <a:spcPts val="300"/>
                        </a:spcAft>
                      </a:pPr>
                      <a:r>
                        <a:rPr lang="en-US" sz="900" dirty="0">
                          <a:effectLst/>
                        </a:rPr>
                        <a:t> </a:t>
                      </a:r>
                      <a:endParaRPr lang="en-US" sz="1100" dirty="0">
                        <a:effectLst/>
                        <a:latin typeface="Times New Roman"/>
                        <a:ea typeface="Times New Roman"/>
                      </a:endParaRPr>
                    </a:p>
                  </a:txBody>
                  <a:tcPr marL="68580" marR="68580" marT="0" marB="0" anchor="ctr"/>
                </a:tc>
                <a:tc>
                  <a:txBody>
                    <a:bodyPr/>
                    <a:lstStyle/>
                    <a:p>
                      <a:pPr marL="0" marR="0" algn="ctr">
                        <a:spcBef>
                          <a:spcPts val="300"/>
                        </a:spcBef>
                        <a:spcAft>
                          <a:spcPts val="300"/>
                        </a:spcAft>
                      </a:pPr>
                      <a:r>
                        <a:rPr lang="en-US" sz="900">
                          <a:effectLst/>
                        </a:rPr>
                        <a:t> </a:t>
                      </a:r>
                      <a:endParaRPr lang="en-US" sz="1100">
                        <a:effectLst/>
                        <a:latin typeface="Times New Roman"/>
                        <a:ea typeface="Times New Roman"/>
                      </a:endParaRPr>
                    </a:p>
                  </a:txBody>
                  <a:tcPr marL="68580" marR="68580" marT="0" marB="0" anchor="ctr"/>
                </a:tc>
              </a:tr>
              <a:tr h="364443">
                <a:tc>
                  <a:txBody>
                    <a:bodyPr/>
                    <a:lstStyle/>
                    <a:p>
                      <a:pPr marL="0" marR="0" algn="ctr">
                        <a:spcBef>
                          <a:spcPts val="300"/>
                        </a:spcBef>
                        <a:spcAft>
                          <a:spcPts val="300"/>
                        </a:spcAft>
                      </a:pPr>
                      <a:r>
                        <a:rPr lang="en-US" sz="1200" dirty="0">
                          <a:effectLst/>
                        </a:rPr>
                        <a:t>FP Cell</a:t>
                      </a:r>
                      <a:endParaRPr lang="en-US" sz="1200" dirty="0">
                        <a:effectLst/>
                        <a:latin typeface="+mj-lt"/>
                        <a:ea typeface="Times New Roman"/>
                      </a:endParaRPr>
                    </a:p>
                  </a:txBody>
                  <a:tcPr marL="68580" marR="68580" marT="0" marB="0" anchor="ctr"/>
                </a:tc>
                <a:tc>
                  <a:txBody>
                    <a:bodyPr/>
                    <a:lstStyle/>
                    <a:p>
                      <a:pPr marL="0" marR="0" algn="ctr">
                        <a:spcBef>
                          <a:spcPts val="300"/>
                        </a:spcBef>
                        <a:spcAft>
                          <a:spcPts val="300"/>
                        </a:spcAft>
                      </a:pPr>
                      <a:r>
                        <a:rPr lang="en-US" sz="900" dirty="0">
                          <a:effectLst/>
                        </a:rPr>
                        <a:t> </a:t>
                      </a:r>
                      <a:endParaRPr lang="en-US" sz="1100" dirty="0">
                        <a:effectLst/>
                        <a:latin typeface="Times New Roman"/>
                        <a:ea typeface="Times New Roman"/>
                      </a:endParaRPr>
                    </a:p>
                  </a:txBody>
                  <a:tcPr marL="68580" marR="68580" marT="0" marB="0" anchor="ctr"/>
                </a:tc>
                <a:tc>
                  <a:txBody>
                    <a:bodyPr/>
                    <a:lstStyle/>
                    <a:p>
                      <a:pPr marL="0" marR="0" algn="ctr">
                        <a:spcBef>
                          <a:spcPts val="300"/>
                        </a:spcBef>
                        <a:spcAft>
                          <a:spcPts val="300"/>
                        </a:spcAft>
                      </a:pPr>
                      <a:r>
                        <a:rPr lang="en-US" sz="900" dirty="0">
                          <a:effectLst/>
                        </a:rPr>
                        <a:t> </a:t>
                      </a:r>
                      <a:endParaRPr lang="en-US" sz="1100" dirty="0">
                        <a:effectLst/>
                        <a:latin typeface="Times New Roman"/>
                        <a:ea typeface="Times New Roman"/>
                      </a:endParaRPr>
                    </a:p>
                  </a:txBody>
                  <a:tcPr marL="68580" marR="68580" marT="0" marB="0" anchor="ctr"/>
                </a:tc>
              </a:tr>
              <a:tr h="364443">
                <a:tc>
                  <a:txBody>
                    <a:bodyPr/>
                    <a:lstStyle/>
                    <a:p>
                      <a:pPr marL="0" marR="0" algn="ctr">
                        <a:spcBef>
                          <a:spcPts val="300"/>
                        </a:spcBef>
                        <a:spcAft>
                          <a:spcPts val="300"/>
                        </a:spcAft>
                      </a:pPr>
                      <a:r>
                        <a:rPr lang="en-US" sz="1200">
                          <a:effectLst/>
                        </a:rPr>
                        <a:t>QA Cell</a:t>
                      </a:r>
                      <a:endParaRPr lang="en-US" sz="1200">
                        <a:effectLst/>
                        <a:latin typeface="+mj-lt"/>
                        <a:ea typeface="Times New Roman"/>
                      </a:endParaRPr>
                    </a:p>
                  </a:txBody>
                  <a:tcPr marL="68580" marR="68580" marT="0" marB="0" anchor="ctr"/>
                </a:tc>
                <a:tc>
                  <a:txBody>
                    <a:bodyPr/>
                    <a:lstStyle/>
                    <a:p>
                      <a:pPr marL="0" marR="0" algn="ctr">
                        <a:spcBef>
                          <a:spcPts val="300"/>
                        </a:spcBef>
                        <a:spcAft>
                          <a:spcPts val="300"/>
                        </a:spcAft>
                      </a:pPr>
                      <a:r>
                        <a:rPr lang="en-US" sz="900" dirty="0">
                          <a:effectLst/>
                        </a:rPr>
                        <a:t> </a:t>
                      </a:r>
                      <a:endParaRPr lang="en-US" sz="1100" dirty="0">
                        <a:effectLst/>
                        <a:latin typeface="Times New Roman"/>
                        <a:ea typeface="Times New Roman"/>
                      </a:endParaRPr>
                    </a:p>
                  </a:txBody>
                  <a:tcPr marL="68580" marR="68580" marT="0" marB="0" anchor="ctr"/>
                </a:tc>
                <a:tc>
                  <a:txBody>
                    <a:bodyPr/>
                    <a:lstStyle/>
                    <a:p>
                      <a:pPr marL="0" marR="0" algn="ctr">
                        <a:spcBef>
                          <a:spcPts val="300"/>
                        </a:spcBef>
                        <a:spcAft>
                          <a:spcPts val="300"/>
                        </a:spcAft>
                      </a:pPr>
                      <a:r>
                        <a:rPr lang="en-US" sz="900" dirty="0">
                          <a:effectLst/>
                        </a:rPr>
                        <a:t> </a:t>
                      </a:r>
                      <a:endParaRPr lang="en-US" sz="1100" dirty="0">
                        <a:effectLst/>
                        <a:latin typeface="Times New Roman"/>
                        <a:ea typeface="Times New Roman"/>
                      </a:endParaRPr>
                    </a:p>
                  </a:txBody>
                  <a:tcPr marL="68580" marR="68580" marT="0" marB="0" anchor="ctr"/>
                </a:tc>
              </a:tr>
              <a:tr h="364443">
                <a:tc>
                  <a:txBody>
                    <a:bodyPr/>
                    <a:lstStyle/>
                    <a:p>
                      <a:pPr marL="0" marR="0" algn="ctr">
                        <a:spcBef>
                          <a:spcPts val="300"/>
                        </a:spcBef>
                        <a:spcAft>
                          <a:spcPts val="300"/>
                        </a:spcAft>
                      </a:pPr>
                      <a:r>
                        <a:rPr lang="en-US" sz="1200">
                          <a:effectLst/>
                        </a:rPr>
                        <a:t>IEC cell</a:t>
                      </a:r>
                      <a:endParaRPr lang="en-US" sz="1200">
                        <a:effectLst/>
                        <a:latin typeface="+mj-lt"/>
                        <a:ea typeface="Times New Roman"/>
                      </a:endParaRPr>
                    </a:p>
                  </a:txBody>
                  <a:tcPr marL="68580" marR="68580" marT="0" marB="0" anchor="ctr"/>
                </a:tc>
                <a:tc>
                  <a:txBody>
                    <a:bodyPr/>
                    <a:lstStyle/>
                    <a:p>
                      <a:pPr marL="0" marR="0" algn="ctr">
                        <a:spcBef>
                          <a:spcPts val="300"/>
                        </a:spcBef>
                        <a:spcAft>
                          <a:spcPts val="300"/>
                        </a:spcAft>
                      </a:pPr>
                      <a:r>
                        <a:rPr lang="en-US" sz="900" dirty="0">
                          <a:effectLst/>
                        </a:rPr>
                        <a:t> </a:t>
                      </a:r>
                      <a:endParaRPr lang="en-US" sz="1100" dirty="0">
                        <a:effectLst/>
                        <a:latin typeface="Times New Roman"/>
                        <a:ea typeface="Times New Roman"/>
                      </a:endParaRPr>
                    </a:p>
                  </a:txBody>
                  <a:tcPr marL="68580" marR="68580" marT="0" marB="0" anchor="ctr"/>
                </a:tc>
                <a:tc>
                  <a:txBody>
                    <a:bodyPr/>
                    <a:lstStyle/>
                    <a:p>
                      <a:pPr marL="0" marR="0" algn="ctr">
                        <a:spcBef>
                          <a:spcPts val="300"/>
                        </a:spcBef>
                        <a:spcAft>
                          <a:spcPts val="300"/>
                        </a:spcAft>
                      </a:pPr>
                      <a:r>
                        <a:rPr lang="en-US" sz="900" dirty="0">
                          <a:effectLst/>
                        </a:rPr>
                        <a:t> </a:t>
                      </a:r>
                      <a:endParaRPr lang="en-US" sz="1100" dirty="0">
                        <a:effectLst/>
                        <a:latin typeface="Times New Roman"/>
                        <a:ea typeface="Times New Roman"/>
                      </a:endParaRPr>
                    </a:p>
                  </a:txBody>
                  <a:tcPr marL="68580" marR="68580" marT="0" marB="0" anchor="ctr"/>
                </a:tc>
              </a:tr>
              <a:tr h="364443">
                <a:tc>
                  <a:txBody>
                    <a:bodyPr/>
                    <a:lstStyle/>
                    <a:p>
                      <a:pPr marL="0" marR="0" algn="ctr">
                        <a:spcBef>
                          <a:spcPts val="300"/>
                        </a:spcBef>
                        <a:spcAft>
                          <a:spcPts val="300"/>
                        </a:spcAft>
                      </a:pPr>
                      <a:r>
                        <a:rPr lang="en-US" sz="1200">
                          <a:effectLst/>
                        </a:rPr>
                        <a:t>Training cell</a:t>
                      </a:r>
                      <a:endParaRPr lang="en-US" sz="1200">
                        <a:effectLst/>
                        <a:latin typeface="+mj-lt"/>
                        <a:ea typeface="Times New Roman"/>
                      </a:endParaRPr>
                    </a:p>
                  </a:txBody>
                  <a:tcPr marL="68580" marR="68580" marT="0" marB="0" anchor="ctr"/>
                </a:tc>
                <a:tc>
                  <a:txBody>
                    <a:bodyPr/>
                    <a:lstStyle/>
                    <a:p>
                      <a:pPr marL="0" marR="0" algn="ctr">
                        <a:spcBef>
                          <a:spcPts val="300"/>
                        </a:spcBef>
                        <a:spcAft>
                          <a:spcPts val="300"/>
                        </a:spcAft>
                      </a:pPr>
                      <a:r>
                        <a:rPr lang="en-US" sz="900" dirty="0">
                          <a:effectLst/>
                        </a:rPr>
                        <a:t> </a:t>
                      </a:r>
                      <a:endParaRPr lang="en-US" sz="1100" dirty="0">
                        <a:effectLst/>
                        <a:latin typeface="Times New Roman"/>
                        <a:ea typeface="Times New Roman"/>
                      </a:endParaRPr>
                    </a:p>
                  </a:txBody>
                  <a:tcPr marL="68580" marR="68580" marT="0" marB="0" anchor="ctr"/>
                </a:tc>
                <a:tc>
                  <a:txBody>
                    <a:bodyPr/>
                    <a:lstStyle/>
                    <a:p>
                      <a:pPr marL="0" marR="0">
                        <a:spcBef>
                          <a:spcPts val="300"/>
                        </a:spcBef>
                        <a:spcAft>
                          <a:spcPts val="300"/>
                        </a:spcAft>
                      </a:pPr>
                      <a:r>
                        <a:rPr lang="en-US" sz="900" dirty="0">
                          <a:effectLst/>
                        </a:rPr>
                        <a:t> </a:t>
                      </a:r>
                      <a:endParaRPr lang="en-US" sz="1100" dirty="0">
                        <a:effectLst/>
                        <a:latin typeface="Times New Roman"/>
                        <a:ea typeface="Times New Roman"/>
                      </a:endParaRPr>
                    </a:p>
                  </a:txBody>
                  <a:tcPr marL="68580" marR="68580" marT="0" marB="0" anchor="ctr"/>
                </a:tc>
              </a:tr>
              <a:tr h="364443">
                <a:tc>
                  <a:txBody>
                    <a:bodyPr/>
                    <a:lstStyle/>
                    <a:p>
                      <a:pPr marL="0" marR="0" algn="ctr">
                        <a:spcBef>
                          <a:spcPts val="300"/>
                        </a:spcBef>
                        <a:spcAft>
                          <a:spcPts val="300"/>
                        </a:spcAft>
                      </a:pPr>
                      <a:r>
                        <a:rPr lang="en-US" sz="1200">
                          <a:effectLst/>
                        </a:rPr>
                        <a:t>State statistics division</a:t>
                      </a:r>
                      <a:endParaRPr lang="en-US" sz="1200">
                        <a:effectLst/>
                        <a:latin typeface="+mj-lt"/>
                        <a:ea typeface="Times New Roman"/>
                      </a:endParaRPr>
                    </a:p>
                  </a:txBody>
                  <a:tcPr marL="68580" marR="68580" marT="0" marB="0" anchor="ctr"/>
                </a:tc>
                <a:tc>
                  <a:txBody>
                    <a:bodyPr/>
                    <a:lstStyle/>
                    <a:p>
                      <a:pPr marL="0" marR="0" algn="ctr">
                        <a:spcBef>
                          <a:spcPts val="300"/>
                        </a:spcBef>
                        <a:spcAft>
                          <a:spcPts val="300"/>
                        </a:spcAft>
                      </a:pPr>
                      <a:r>
                        <a:rPr lang="en-US" sz="900" dirty="0">
                          <a:effectLst/>
                        </a:rPr>
                        <a:t> </a:t>
                      </a:r>
                      <a:endParaRPr lang="en-US" sz="1100" dirty="0">
                        <a:effectLst/>
                        <a:latin typeface="Times New Roman"/>
                        <a:ea typeface="Times New Roman"/>
                      </a:endParaRPr>
                    </a:p>
                  </a:txBody>
                  <a:tcPr marL="68580" marR="68580" marT="0" marB="0" anchor="ctr"/>
                </a:tc>
                <a:tc>
                  <a:txBody>
                    <a:bodyPr/>
                    <a:lstStyle/>
                    <a:p>
                      <a:pPr marL="0" marR="0" algn="ctr">
                        <a:spcBef>
                          <a:spcPts val="300"/>
                        </a:spcBef>
                        <a:spcAft>
                          <a:spcPts val="300"/>
                        </a:spcAft>
                      </a:pPr>
                      <a:r>
                        <a:rPr lang="en-US" sz="900" dirty="0">
                          <a:effectLst/>
                        </a:rPr>
                        <a:t> </a:t>
                      </a:r>
                      <a:endParaRPr lang="en-US" sz="1100" dirty="0">
                        <a:effectLst/>
                        <a:latin typeface="Times New Roman"/>
                        <a:ea typeface="Times New Roman"/>
                      </a:endParaRPr>
                    </a:p>
                  </a:txBody>
                  <a:tcPr marL="68580" marR="68580" marT="0" marB="0" anchor="ctr"/>
                </a:tc>
              </a:tr>
              <a:tr h="364443">
                <a:tc>
                  <a:txBody>
                    <a:bodyPr/>
                    <a:lstStyle/>
                    <a:p>
                      <a:pPr marL="0" marR="0" algn="ctr">
                        <a:spcBef>
                          <a:spcPts val="300"/>
                        </a:spcBef>
                        <a:spcAft>
                          <a:spcPts val="300"/>
                        </a:spcAft>
                      </a:pPr>
                      <a:r>
                        <a:rPr lang="en-US" sz="1200" dirty="0">
                          <a:effectLst/>
                        </a:rPr>
                        <a:t>State FP </a:t>
                      </a:r>
                      <a:r>
                        <a:rPr lang="en-US" sz="1200" dirty="0" smtClean="0">
                          <a:effectLst/>
                        </a:rPr>
                        <a:t>Task Force</a:t>
                      </a:r>
                      <a:endParaRPr lang="en-US" sz="1200" dirty="0">
                        <a:effectLst/>
                        <a:latin typeface="+mj-lt"/>
                        <a:ea typeface="Times New Roman"/>
                      </a:endParaRPr>
                    </a:p>
                  </a:txBody>
                  <a:tcPr marL="68580" marR="68580" marT="0" marB="0" anchor="ctr"/>
                </a:tc>
                <a:tc>
                  <a:txBody>
                    <a:bodyPr/>
                    <a:lstStyle/>
                    <a:p>
                      <a:pPr marL="0" marR="0" algn="ctr">
                        <a:spcBef>
                          <a:spcPts val="300"/>
                        </a:spcBef>
                        <a:spcAft>
                          <a:spcPts val="300"/>
                        </a:spcAft>
                      </a:pPr>
                      <a:r>
                        <a:rPr lang="en-US" sz="900" dirty="0">
                          <a:effectLst/>
                        </a:rPr>
                        <a:t> </a:t>
                      </a:r>
                      <a:endParaRPr lang="en-US" sz="1100" dirty="0">
                        <a:effectLst/>
                        <a:latin typeface="Times New Roman"/>
                        <a:ea typeface="Times New Roman"/>
                      </a:endParaRPr>
                    </a:p>
                  </a:txBody>
                  <a:tcPr marL="68580" marR="68580" marT="0" marB="0" anchor="ctr"/>
                </a:tc>
                <a:tc>
                  <a:txBody>
                    <a:bodyPr/>
                    <a:lstStyle/>
                    <a:p>
                      <a:pPr marL="0" marR="0" algn="ctr">
                        <a:spcBef>
                          <a:spcPts val="300"/>
                        </a:spcBef>
                        <a:spcAft>
                          <a:spcPts val="300"/>
                        </a:spcAft>
                      </a:pPr>
                      <a:r>
                        <a:rPr lang="en-US" sz="900" dirty="0">
                          <a:effectLst/>
                        </a:rPr>
                        <a:t> </a:t>
                      </a:r>
                      <a:endParaRPr lang="en-US" sz="1100" dirty="0">
                        <a:effectLst/>
                        <a:latin typeface="Times New Roman"/>
                        <a:ea typeface="Times New Roman"/>
                      </a:endParaRPr>
                    </a:p>
                  </a:txBody>
                  <a:tcPr marL="68580" marR="68580" marT="0" marB="0" anchor="ctr"/>
                </a:tc>
              </a:tr>
              <a:tr h="364443">
                <a:tc>
                  <a:txBody>
                    <a:bodyPr/>
                    <a:lstStyle/>
                    <a:p>
                      <a:pPr marL="0" marR="0" algn="ctr">
                        <a:spcBef>
                          <a:spcPts val="300"/>
                        </a:spcBef>
                        <a:spcAft>
                          <a:spcPts val="300"/>
                        </a:spcAft>
                      </a:pPr>
                      <a:r>
                        <a:rPr lang="en-US" sz="1200">
                          <a:effectLst/>
                        </a:rPr>
                        <a:t>State Health Systems Resource Centre (SHSRC)</a:t>
                      </a:r>
                      <a:endParaRPr lang="en-US" sz="1200">
                        <a:effectLst/>
                        <a:latin typeface="+mj-lt"/>
                        <a:ea typeface="Times New Roman"/>
                      </a:endParaRPr>
                    </a:p>
                  </a:txBody>
                  <a:tcPr marL="68580" marR="68580" marT="0" marB="0" anchor="ctr"/>
                </a:tc>
                <a:tc>
                  <a:txBody>
                    <a:bodyPr/>
                    <a:lstStyle/>
                    <a:p>
                      <a:pPr marL="0" marR="0" algn="ctr">
                        <a:spcBef>
                          <a:spcPts val="300"/>
                        </a:spcBef>
                        <a:spcAft>
                          <a:spcPts val="300"/>
                        </a:spcAft>
                      </a:pPr>
                      <a:r>
                        <a:rPr lang="en-US" sz="900" dirty="0">
                          <a:effectLst/>
                        </a:rPr>
                        <a:t> </a:t>
                      </a:r>
                      <a:endParaRPr lang="en-US" sz="1100" dirty="0">
                        <a:effectLst/>
                        <a:latin typeface="Times New Roman"/>
                        <a:ea typeface="Times New Roman"/>
                      </a:endParaRPr>
                    </a:p>
                  </a:txBody>
                  <a:tcPr marL="68580" marR="68580" marT="0" marB="0" anchor="ctr"/>
                </a:tc>
                <a:tc>
                  <a:txBody>
                    <a:bodyPr/>
                    <a:lstStyle/>
                    <a:p>
                      <a:pPr marL="0" marR="0" algn="ctr">
                        <a:spcBef>
                          <a:spcPts val="300"/>
                        </a:spcBef>
                        <a:spcAft>
                          <a:spcPts val="300"/>
                        </a:spcAft>
                      </a:pPr>
                      <a:r>
                        <a:rPr lang="en-US" sz="900" dirty="0">
                          <a:effectLst/>
                        </a:rPr>
                        <a:t> </a:t>
                      </a:r>
                      <a:endParaRPr lang="en-US" sz="1100" dirty="0">
                        <a:effectLst/>
                        <a:latin typeface="Times New Roman"/>
                        <a:ea typeface="Times New Roman"/>
                      </a:endParaRPr>
                    </a:p>
                  </a:txBody>
                  <a:tcPr marL="68580" marR="68580" marT="0" marB="0" anchor="ctr"/>
                </a:tc>
              </a:tr>
              <a:tr h="364443">
                <a:tc>
                  <a:txBody>
                    <a:bodyPr/>
                    <a:lstStyle/>
                    <a:p>
                      <a:pPr marL="0" marR="0" algn="ctr">
                        <a:spcBef>
                          <a:spcPts val="300"/>
                        </a:spcBef>
                        <a:spcAft>
                          <a:spcPts val="300"/>
                        </a:spcAft>
                      </a:pPr>
                      <a:r>
                        <a:rPr lang="en-US" sz="1200" dirty="0">
                          <a:effectLst/>
                        </a:rPr>
                        <a:t>NGOs</a:t>
                      </a:r>
                      <a:endParaRPr lang="en-US" sz="1200" dirty="0">
                        <a:effectLst/>
                        <a:latin typeface="+mj-lt"/>
                        <a:ea typeface="Times New Roman"/>
                      </a:endParaRPr>
                    </a:p>
                  </a:txBody>
                  <a:tcPr marL="68580" marR="68580" marT="0" marB="0" anchor="ctr"/>
                </a:tc>
                <a:tc>
                  <a:txBody>
                    <a:bodyPr/>
                    <a:lstStyle/>
                    <a:p>
                      <a:pPr marL="0" marR="0" algn="ctr">
                        <a:spcBef>
                          <a:spcPts val="300"/>
                        </a:spcBef>
                        <a:spcAft>
                          <a:spcPts val="300"/>
                        </a:spcAft>
                      </a:pPr>
                      <a:r>
                        <a:rPr lang="en-US" sz="900" dirty="0">
                          <a:effectLst/>
                        </a:rPr>
                        <a:t> </a:t>
                      </a:r>
                      <a:endParaRPr lang="en-US" sz="1100" dirty="0">
                        <a:effectLst/>
                        <a:latin typeface="Times New Roman"/>
                        <a:ea typeface="Times New Roman"/>
                      </a:endParaRPr>
                    </a:p>
                  </a:txBody>
                  <a:tcPr marL="68580" marR="68580" marT="0" marB="0" anchor="ctr"/>
                </a:tc>
                <a:tc>
                  <a:txBody>
                    <a:bodyPr/>
                    <a:lstStyle/>
                    <a:p>
                      <a:pPr marL="0" marR="0" algn="ctr">
                        <a:spcBef>
                          <a:spcPts val="300"/>
                        </a:spcBef>
                        <a:spcAft>
                          <a:spcPts val="300"/>
                        </a:spcAft>
                      </a:pPr>
                      <a:r>
                        <a:rPr lang="en-US" sz="900" dirty="0">
                          <a:effectLst/>
                        </a:rPr>
                        <a:t> </a:t>
                      </a:r>
                      <a:endParaRPr lang="en-US" sz="1100" dirty="0">
                        <a:effectLst/>
                        <a:latin typeface="Times New Roman"/>
                        <a:ea typeface="Times New Roman"/>
                      </a:endParaRPr>
                    </a:p>
                  </a:txBody>
                  <a:tcPr marL="68580" marR="68580" marT="0" marB="0" anchor="ctr"/>
                </a:tc>
              </a:tr>
            </a:tbl>
          </a:graphicData>
        </a:graphic>
      </p:graphicFrame>
    </p:spTree>
    <p:extLst>
      <p:ext uri="{BB962C8B-B14F-4D97-AF65-F5344CB8AC3E}">
        <p14:creationId xmlns:p14="http://schemas.microsoft.com/office/powerpoint/2010/main" val="1213987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dirty="0"/>
          </a:p>
        </p:txBody>
      </p:sp>
      <p:sp>
        <p:nvSpPr>
          <p:cNvPr id="3" name="Text Placeholder 2"/>
          <p:cNvSpPr>
            <a:spLocks noGrp="1"/>
          </p:cNvSpPr>
          <p:nvPr>
            <p:ph type="body" sz="quarter" idx="18"/>
          </p:nvPr>
        </p:nvSpPr>
        <p:spPr/>
        <p:txBody>
          <a:bodyPr/>
          <a:lstStyle/>
          <a:p>
            <a:endParaRPr lang="en-US" dirty="0"/>
          </a:p>
        </p:txBody>
      </p:sp>
      <p:sp>
        <p:nvSpPr>
          <p:cNvPr id="4" name="Title 3"/>
          <p:cNvSpPr>
            <a:spLocks noGrp="1"/>
          </p:cNvSpPr>
          <p:nvPr>
            <p:ph type="title"/>
          </p:nvPr>
        </p:nvSpPr>
        <p:spPr/>
        <p:txBody>
          <a:bodyPr/>
          <a:lstStyle/>
          <a:p>
            <a:r>
              <a:rPr lang="en-GB" dirty="0" smtClean="0"/>
              <a:t>District/Sub-district </a:t>
            </a:r>
            <a:r>
              <a:rPr lang="en-GB" dirty="0" smtClean="0"/>
              <a:t>Example</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219417212"/>
              </p:ext>
            </p:extLst>
          </p:nvPr>
        </p:nvGraphicFramePr>
        <p:xfrm>
          <a:off x="609600" y="1676400"/>
          <a:ext cx="7620000" cy="4419600"/>
        </p:xfrm>
        <a:graphic>
          <a:graphicData uri="http://schemas.openxmlformats.org/drawingml/2006/table">
            <a:tbl>
              <a:tblPr firstRow="1" firstCol="1" bandRow="1">
                <a:tableStyleId>{00A15C55-8517-42AA-B614-E9B94910E393}</a:tableStyleId>
              </a:tblPr>
              <a:tblGrid>
                <a:gridCol w="2743200"/>
                <a:gridCol w="2590800"/>
                <a:gridCol w="2286000"/>
              </a:tblGrid>
              <a:tr h="441960">
                <a:tc>
                  <a:txBody>
                    <a:bodyPr/>
                    <a:lstStyle/>
                    <a:p>
                      <a:pPr marL="0" marR="0" algn="ctr">
                        <a:spcBef>
                          <a:spcPts val="300"/>
                        </a:spcBef>
                        <a:spcAft>
                          <a:spcPts val="300"/>
                        </a:spcAft>
                      </a:pPr>
                      <a:r>
                        <a:rPr lang="en-US" sz="1400" dirty="0">
                          <a:effectLst/>
                        </a:rPr>
                        <a:t>Position</a:t>
                      </a:r>
                      <a:endParaRPr lang="en-US" sz="1400" dirty="0">
                        <a:effectLst/>
                        <a:latin typeface="+mj-lt"/>
                        <a:ea typeface="Times New Roman"/>
                      </a:endParaRPr>
                    </a:p>
                  </a:txBody>
                  <a:tcPr marL="68580" marR="68580" marT="0" marB="0" anchor="ctr"/>
                </a:tc>
                <a:tc>
                  <a:txBody>
                    <a:bodyPr/>
                    <a:lstStyle/>
                    <a:p>
                      <a:pPr marL="0" marR="0" algn="ctr">
                        <a:spcBef>
                          <a:spcPts val="300"/>
                        </a:spcBef>
                        <a:spcAft>
                          <a:spcPts val="300"/>
                        </a:spcAft>
                      </a:pPr>
                      <a:r>
                        <a:rPr lang="en-US" sz="1400" dirty="0">
                          <a:effectLst/>
                        </a:rPr>
                        <a:t>Policy Implementation</a:t>
                      </a:r>
                      <a:endParaRPr lang="en-US" sz="1400" dirty="0">
                        <a:effectLst/>
                        <a:latin typeface="+mj-lt"/>
                        <a:ea typeface="Times New Roman"/>
                      </a:endParaRPr>
                    </a:p>
                  </a:txBody>
                  <a:tcPr marL="68580" marR="68580" marT="0" marB="0" anchor="ctr"/>
                </a:tc>
                <a:tc>
                  <a:txBody>
                    <a:bodyPr/>
                    <a:lstStyle/>
                    <a:p>
                      <a:pPr marL="0" marR="0" indent="0" algn="ctr" defTabSz="457200" rtl="0" eaLnBrk="1" fontAlgn="auto" latinLnBrk="0" hangingPunct="1">
                        <a:lnSpc>
                          <a:spcPct val="100000"/>
                        </a:lnSpc>
                        <a:spcBef>
                          <a:spcPts val="300"/>
                        </a:spcBef>
                        <a:spcAft>
                          <a:spcPts val="300"/>
                        </a:spcAft>
                        <a:buClrTx/>
                        <a:buSzTx/>
                        <a:buFontTx/>
                        <a:buNone/>
                        <a:tabLst/>
                        <a:defRPr/>
                      </a:pPr>
                      <a:r>
                        <a:rPr lang="en-US" sz="1400" dirty="0" smtClean="0">
                          <a:effectLst/>
                        </a:rPr>
                        <a:t>Policy M&amp;E</a:t>
                      </a:r>
                      <a:endParaRPr lang="en-US" sz="1400" dirty="0">
                        <a:effectLst/>
                        <a:latin typeface="+mj-lt"/>
                        <a:ea typeface="Times New Roman"/>
                      </a:endParaRPr>
                    </a:p>
                  </a:txBody>
                  <a:tcPr marL="68580" marR="68580" marT="0" marB="0" anchor="ctr"/>
                </a:tc>
              </a:tr>
              <a:tr h="441960">
                <a:tc>
                  <a:txBody>
                    <a:bodyPr/>
                    <a:lstStyle/>
                    <a:p>
                      <a:pPr marL="0" marR="0" algn="ctr">
                        <a:spcBef>
                          <a:spcPts val="300"/>
                        </a:spcBef>
                        <a:spcAft>
                          <a:spcPts val="300"/>
                        </a:spcAft>
                      </a:pPr>
                      <a:r>
                        <a:rPr lang="en-US" sz="1200" kern="1200" dirty="0">
                          <a:effectLst/>
                        </a:rPr>
                        <a:t>District program manager</a:t>
                      </a:r>
                      <a:endParaRPr lang="en-US" sz="1200" dirty="0">
                        <a:solidFill>
                          <a:schemeClr val="bg1"/>
                        </a:solidFill>
                        <a:effectLst/>
                        <a:latin typeface="+mj-lt"/>
                        <a:ea typeface="Times New Roman"/>
                      </a:endParaRPr>
                    </a:p>
                  </a:txBody>
                  <a:tcPr marL="68580" marR="68580" marT="0" marB="0" anchor="ctr"/>
                </a:tc>
                <a:tc>
                  <a:txBody>
                    <a:bodyPr/>
                    <a:lstStyle/>
                    <a:p>
                      <a:pPr marL="0" marR="0" algn="ctr">
                        <a:spcBef>
                          <a:spcPts val="300"/>
                        </a:spcBef>
                        <a:spcAft>
                          <a:spcPts val="300"/>
                        </a:spcAft>
                      </a:pPr>
                      <a:endParaRPr lang="en-US" sz="1400">
                        <a:effectLst/>
                        <a:latin typeface="+mj-lt"/>
                        <a:ea typeface="Times New Roman"/>
                      </a:endParaRPr>
                    </a:p>
                  </a:txBody>
                  <a:tcPr marL="68580" marR="68580" marT="0" marB="0" anchor="ctr"/>
                </a:tc>
                <a:tc>
                  <a:txBody>
                    <a:bodyPr/>
                    <a:lstStyle/>
                    <a:p>
                      <a:pPr marL="0" marR="0" algn="ctr">
                        <a:spcBef>
                          <a:spcPts val="300"/>
                        </a:spcBef>
                        <a:spcAft>
                          <a:spcPts val="300"/>
                        </a:spcAft>
                      </a:pPr>
                      <a:r>
                        <a:rPr lang="en-US" sz="1400" dirty="0">
                          <a:effectLst/>
                        </a:rPr>
                        <a:t> </a:t>
                      </a:r>
                      <a:endParaRPr lang="en-US" sz="1400" dirty="0">
                        <a:effectLst/>
                        <a:latin typeface="+mj-lt"/>
                        <a:ea typeface="Times New Roman"/>
                      </a:endParaRPr>
                    </a:p>
                  </a:txBody>
                  <a:tcPr marL="68580" marR="68580" marT="0" marB="0" anchor="ctr"/>
                </a:tc>
              </a:tr>
              <a:tr h="441960">
                <a:tc>
                  <a:txBody>
                    <a:bodyPr/>
                    <a:lstStyle/>
                    <a:p>
                      <a:pPr marL="0" marR="0" algn="ctr">
                        <a:spcBef>
                          <a:spcPts val="300"/>
                        </a:spcBef>
                        <a:spcAft>
                          <a:spcPts val="300"/>
                        </a:spcAft>
                      </a:pPr>
                      <a:r>
                        <a:rPr lang="en-US" sz="1200" kern="1200" dirty="0">
                          <a:effectLst/>
                        </a:rPr>
                        <a:t>District data manager</a:t>
                      </a:r>
                      <a:endParaRPr lang="en-US" sz="1200" dirty="0">
                        <a:solidFill>
                          <a:schemeClr val="bg1"/>
                        </a:solidFill>
                        <a:effectLst/>
                        <a:latin typeface="+mj-lt"/>
                        <a:ea typeface="Times New Roman"/>
                      </a:endParaRPr>
                    </a:p>
                  </a:txBody>
                  <a:tcPr marL="68580" marR="68580" marT="0" marB="0" anchor="ctr"/>
                </a:tc>
                <a:tc>
                  <a:txBody>
                    <a:bodyPr/>
                    <a:lstStyle/>
                    <a:p>
                      <a:pPr marL="0" marR="0" algn="ctr">
                        <a:spcBef>
                          <a:spcPts val="300"/>
                        </a:spcBef>
                        <a:spcAft>
                          <a:spcPts val="300"/>
                        </a:spcAft>
                      </a:pPr>
                      <a:endParaRPr lang="en-US" sz="1400" dirty="0">
                        <a:effectLst/>
                        <a:latin typeface="+mj-lt"/>
                        <a:ea typeface="Times New Roman"/>
                      </a:endParaRPr>
                    </a:p>
                  </a:txBody>
                  <a:tcPr marL="68580" marR="68580" marT="0" marB="0" anchor="ctr"/>
                </a:tc>
                <a:tc>
                  <a:txBody>
                    <a:bodyPr/>
                    <a:lstStyle/>
                    <a:p>
                      <a:pPr marL="0" marR="0" algn="ctr">
                        <a:spcBef>
                          <a:spcPts val="300"/>
                        </a:spcBef>
                        <a:spcAft>
                          <a:spcPts val="300"/>
                        </a:spcAft>
                      </a:pPr>
                      <a:endParaRPr lang="en-US" sz="1400">
                        <a:effectLst/>
                        <a:latin typeface="+mj-lt"/>
                        <a:ea typeface="Times New Roman"/>
                      </a:endParaRPr>
                    </a:p>
                  </a:txBody>
                  <a:tcPr marL="68580" marR="68580" marT="0" marB="0" anchor="ctr"/>
                </a:tc>
              </a:tr>
              <a:tr h="441960">
                <a:tc>
                  <a:txBody>
                    <a:bodyPr/>
                    <a:lstStyle/>
                    <a:p>
                      <a:pPr marL="0" marR="0" algn="ctr">
                        <a:spcBef>
                          <a:spcPts val="300"/>
                        </a:spcBef>
                        <a:spcAft>
                          <a:spcPts val="300"/>
                        </a:spcAft>
                      </a:pPr>
                      <a:r>
                        <a:rPr lang="en-US" sz="1200" kern="1200" dirty="0">
                          <a:effectLst/>
                        </a:rPr>
                        <a:t>Block program manager</a:t>
                      </a:r>
                      <a:endParaRPr lang="en-US" sz="1200" dirty="0">
                        <a:solidFill>
                          <a:schemeClr val="bg1"/>
                        </a:solidFill>
                        <a:effectLst/>
                        <a:latin typeface="+mj-lt"/>
                        <a:ea typeface="Times New Roman"/>
                      </a:endParaRPr>
                    </a:p>
                  </a:txBody>
                  <a:tcPr marL="68580" marR="68580" marT="0" marB="0" anchor="ctr"/>
                </a:tc>
                <a:tc>
                  <a:txBody>
                    <a:bodyPr/>
                    <a:lstStyle/>
                    <a:p>
                      <a:pPr marL="0" marR="0" algn="ctr">
                        <a:spcBef>
                          <a:spcPts val="300"/>
                        </a:spcBef>
                        <a:spcAft>
                          <a:spcPts val="300"/>
                        </a:spcAft>
                      </a:pPr>
                      <a:endParaRPr lang="en-US" sz="1400" dirty="0">
                        <a:effectLst/>
                        <a:latin typeface="+mj-lt"/>
                        <a:ea typeface="Times New Roman"/>
                      </a:endParaRPr>
                    </a:p>
                  </a:txBody>
                  <a:tcPr marL="68580" marR="68580" marT="0" marB="0" anchor="ctr"/>
                </a:tc>
                <a:tc>
                  <a:txBody>
                    <a:bodyPr/>
                    <a:lstStyle/>
                    <a:p>
                      <a:pPr marL="0" marR="0" algn="ctr">
                        <a:spcBef>
                          <a:spcPts val="300"/>
                        </a:spcBef>
                        <a:spcAft>
                          <a:spcPts val="300"/>
                        </a:spcAft>
                      </a:pPr>
                      <a:r>
                        <a:rPr lang="en-US" sz="1400">
                          <a:effectLst/>
                        </a:rPr>
                        <a:t> </a:t>
                      </a:r>
                      <a:endParaRPr lang="en-US" sz="1400">
                        <a:effectLst/>
                        <a:latin typeface="+mj-lt"/>
                        <a:ea typeface="Times New Roman"/>
                      </a:endParaRPr>
                    </a:p>
                  </a:txBody>
                  <a:tcPr marL="68580" marR="68580" marT="0" marB="0" anchor="ctr"/>
                </a:tc>
              </a:tr>
              <a:tr h="441960">
                <a:tc>
                  <a:txBody>
                    <a:bodyPr/>
                    <a:lstStyle/>
                    <a:p>
                      <a:pPr marL="0" marR="0" algn="ctr">
                        <a:spcBef>
                          <a:spcPts val="300"/>
                        </a:spcBef>
                        <a:spcAft>
                          <a:spcPts val="300"/>
                        </a:spcAft>
                      </a:pPr>
                      <a:r>
                        <a:rPr lang="en-US" sz="1200" kern="1200" dirty="0">
                          <a:effectLst/>
                        </a:rPr>
                        <a:t>Medical officer in-charge</a:t>
                      </a:r>
                      <a:endParaRPr lang="en-US" sz="1200" dirty="0">
                        <a:solidFill>
                          <a:schemeClr val="bg1"/>
                        </a:solidFill>
                        <a:effectLst/>
                        <a:latin typeface="+mj-lt"/>
                        <a:ea typeface="Times New Roman"/>
                      </a:endParaRPr>
                    </a:p>
                  </a:txBody>
                  <a:tcPr marL="68580" marR="68580" marT="0" marB="0" anchor="ctr"/>
                </a:tc>
                <a:tc>
                  <a:txBody>
                    <a:bodyPr/>
                    <a:lstStyle/>
                    <a:p>
                      <a:pPr marL="0" marR="0" algn="ctr">
                        <a:spcBef>
                          <a:spcPts val="300"/>
                        </a:spcBef>
                        <a:spcAft>
                          <a:spcPts val="300"/>
                        </a:spcAft>
                      </a:pPr>
                      <a:endParaRPr lang="en-US" sz="1400" dirty="0">
                        <a:effectLst/>
                        <a:latin typeface="+mj-lt"/>
                        <a:ea typeface="Times New Roman"/>
                      </a:endParaRPr>
                    </a:p>
                  </a:txBody>
                  <a:tcPr marL="68580" marR="68580" marT="0" marB="0" anchor="ctr"/>
                </a:tc>
                <a:tc>
                  <a:txBody>
                    <a:bodyPr/>
                    <a:lstStyle/>
                    <a:p>
                      <a:pPr marL="0" marR="0" algn="ctr">
                        <a:spcBef>
                          <a:spcPts val="300"/>
                        </a:spcBef>
                        <a:spcAft>
                          <a:spcPts val="300"/>
                        </a:spcAft>
                      </a:pPr>
                      <a:r>
                        <a:rPr lang="en-US" sz="1400">
                          <a:effectLst/>
                        </a:rPr>
                        <a:t> </a:t>
                      </a:r>
                      <a:endParaRPr lang="en-US" sz="1400">
                        <a:effectLst/>
                        <a:latin typeface="+mj-lt"/>
                        <a:ea typeface="Times New Roman"/>
                      </a:endParaRPr>
                    </a:p>
                  </a:txBody>
                  <a:tcPr marL="68580" marR="68580" marT="0" marB="0" anchor="ctr"/>
                </a:tc>
              </a:tr>
              <a:tr h="441960">
                <a:tc>
                  <a:txBody>
                    <a:bodyPr/>
                    <a:lstStyle/>
                    <a:p>
                      <a:pPr marL="0" marR="0" algn="ctr">
                        <a:spcBef>
                          <a:spcPts val="300"/>
                        </a:spcBef>
                        <a:spcAft>
                          <a:spcPts val="300"/>
                        </a:spcAft>
                      </a:pPr>
                      <a:r>
                        <a:rPr lang="en-US" sz="1200" kern="1200" dirty="0">
                          <a:effectLst/>
                        </a:rPr>
                        <a:t>Block data manager</a:t>
                      </a:r>
                      <a:endParaRPr lang="en-US" sz="1200" dirty="0">
                        <a:solidFill>
                          <a:schemeClr val="bg1"/>
                        </a:solidFill>
                        <a:effectLst/>
                        <a:latin typeface="+mj-lt"/>
                        <a:ea typeface="Times New Roman"/>
                      </a:endParaRPr>
                    </a:p>
                  </a:txBody>
                  <a:tcPr marL="68580" marR="68580" marT="0" marB="0" anchor="ctr"/>
                </a:tc>
                <a:tc>
                  <a:txBody>
                    <a:bodyPr/>
                    <a:lstStyle/>
                    <a:p>
                      <a:pPr marL="0" marR="0" algn="ctr">
                        <a:spcBef>
                          <a:spcPts val="300"/>
                        </a:spcBef>
                        <a:spcAft>
                          <a:spcPts val="300"/>
                        </a:spcAft>
                      </a:pPr>
                      <a:endParaRPr lang="en-US" sz="1400" dirty="0">
                        <a:effectLst/>
                        <a:latin typeface="+mj-lt"/>
                        <a:ea typeface="Times New Roman"/>
                      </a:endParaRPr>
                    </a:p>
                  </a:txBody>
                  <a:tcPr marL="68580" marR="68580" marT="0" marB="0" anchor="ctr"/>
                </a:tc>
                <a:tc>
                  <a:txBody>
                    <a:bodyPr/>
                    <a:lstStyle/>
                    <a:p>
                      <a:pPr marL="0" marR="0" algn="ctr">
                        <a:spcBef>
                          <a:spcPts val="300"/>
                        </a:spcBef>
                        <a:spcAft>
                          <a:spcPts val="300"/>
                        </a:spcAft>
                      </a:pPr>
                      <a:r>
                        <a:rPr lang="en-US" sz="1400">
                          <a:effectLst/>
                        </a:rPr>
                        <a:t> </a:t>
                      </a:r>
                      <a:endParaRPr lang="en-US" sz="1400">
                        <a:effectLst/>
                        <a:latin typeface="+mj-lt"/>
                        <a:ea typeface="Times New Roman"/>
                      </a:endParaRPr>
                    </a:p>
                  </a:txBody>
                  <a:tcPr marL="68580" marR="68580" marT="0" marB="0" anchor="ctr"/>
                </a:tc>
              </a:tr>
              <a:tr h="441960">
                <a:tc>
                  <a:txBody>
                    <a:bodyPr/>
                    <a:lstStyle/>
                    <a:p>
                      <a:pPr marL="0" marR="0" algn="ctr">
                        <a:spcBef>
                          <a:spcPts val="300"/>
                        </a:spcBef>
                        <a:spcAft>
                          <a:spcPts val="300"/>
                        </a:spcAft>
                      </a:pPr>
                      <a:r>
                        <a:rPr lang="en-US" sz="1200" kern="1200" dirty="0">
                          <a:effectLst/>
                        </a:rPr>
                        <a:t>District program coordinator</a:t>
                      </a:r>
                      <a:endParaRPr lang="en-US" sz="1200" dirty="0">
                        <a:solidFill>
                          <a:schemeClr val="bg1"/>
                        </a:solidFill>
                        <a:effectLst/>
                        <a:latin typeface="+mj-lt"/>
                        <a:ea typeface="Times New Roman"/>
                      </a:endParaRPr>
                    </a:p>
                  </a:txBody>
                  <a:tcPr marL="68580" marR="68580" marT="0" marB="0" anchor="ctr"/>
                </a:tc>
                <a:tc>
                  <a:txBody>
                    <a:bodyPr/>
                    <a:lstStyle/>
                    <a:p>
                      <a:pPr marL="0" marR="0" algn="ctr">
                        <a:spcBef>
                          <a:spcPts val="300"/>
                        </a:spcBef>
                        <a:spcAft>
                          <a:spcPts val="300"/>
                        </a:spcAft>
                      </a:pPr>
                      <a:endParaRPr lang="en-US" sz="1400" dirty="0">
                        <a:effectLst/>
                        <a:latin typeface="+mj-lt"/>
                        <a:ea typeface="Times New Roman"/>
                      </a:endParaRPr>
                    </a:p>
                  </a:txBody>
                  <a:tcPr marL="68580" marR="68580" marT="0" marB="0" anchor="ctr"/>
                </a:tc>
                <a:tc>
                  <a:txBody>
                    <a:bodyPr/>
                    <a:lstStyle/>
                    <a:p>
                      <a:pPr marL="0" marR="0" algn="ctr">
                        <a:spcBef>
                          <a:spcPts val="300"/>
                        </a:spcBef>
                        <a:spcAft>
                          <a:spcPts val="300"/>
                        </a:spcAft>
                      </a:pPr>
                      <a:r>
                        <a:rPr lang="en-US" sz="1400" dirty="0">
                          <a:effectLst/>
                        </a:rPr>
                        <a:t> </a:t>
                      </a:r>
                      <a:endParaRPr lang="en-US" sz="1400" dirty="0">
                        <a:effectLst/>
                        <a:latin typeface="+mj-lt"/>
                        <a:ea typeface="Times New Roman"/>
                      </a:endParaRPr>
                    </a:p>
                  </a:txBody>
                  <a:tcPr marL="68580" marR="68580" marT="0" marB="0" anchor="ctr"/>
                </a:tc>
              </a:tr>
              <a:tr h="441960">
                <a:tc>
                  <a:txBody>
                    <a:bodyPr/>
                    <a:lstStyle/>
                    <a:p>
                      <a:pPr marL="0" marR="0" algn="ctr">
                        <a:spcBef>
                          <a:spcPts val="300"/>
                        </a:spcBef>
                        <a:spcAft>
                          <a:spcPts val="300"/>
                        </a:spcAft>
                      </a:pPr>
                      <a:r>
                        <a:rPr lang="en-US" sz="1200" kern="1200" dirty="0">
                          <a:effectLst/>
                        </a:rPr>
                        <a:t>RKS</a:t>
                      </a:r>
                      <a:endParaRPr lang="en-US" sz="1200" dirty="0">
                        <a:solidFill>
                          <a:schemeClr val="bg1"/>
                        </a:solidFill>
                        <a:effectLst/>
                        <a:latin typeface="+mj-lt"/>
                        <a:ea typeface="Times New Roman"/>
                      </a:endParaRPr>
                    </a:p>
                  </a:txBody>
                  <a:tcPr marL="68580" marR="68580" marT="0" marB="0" anchor="ctr"/>
                </a:tc>
                <a:tc>
                  <a:txBody>
                    <a:bodyPr/>
                    <a:lstStyle/>
                    <a:p>
                      <a:pPr marL="0" marR="0" algn="ctr">
                        <a:spcBef>
                          <a:spcPts val="300"/>
                        </a:spcBef>
                        <a:spcAft>
                          <a:spcPts val="300"/>
                        </a:spcAft>
                      </a:pPr>
                      <a:endParaRPr lang="en-US" sz="1400" dirty="0">
                        <a:effectLst/>
                        <a:latin typeface="+mj-lt"/>
                        <a:ea typeface="Times New Roman"/>
                      </a:endParaRPr>
                    </a:p>
                  </a:txBody>
                  <a:tcPr marL="68580" marR="68580" marT="0" marB="0" anchor="ctr"/>
                </a:tc>
                <a:tc>
                  <a:txBody>
                    <a:bodyPr/>
                    <a:lstStyle/>
                    <a:p>
                      <a:pPr marL="0" marR="0" algn="ctr">
                        <a:spcBef>
                          <a:spcPts val="300"/>
                        </a:spcBef>
                        <a:spcAft>
                          <a:spcPts val="300"/>
                        </a:spcAft>
                      </a:pPr>
                      <a:r>
                        <a:rPr lang="en-US" sz="1400" dirty="0">
                          <a:effectLst/>
                        </a:rPr>
                        <a:t> </a:t>
                      </a:r>
                      <a:endParaRPr lang="en-US" sz="1400" dirty="0">
                        <a:effectLst/>
                        <a:latin typeface="+mj-lt"/>
                        <a:ea typeface="Times New Roman"/>
                      </a:endParaRPr>
                    </a:p>
                  </a:txBody>
                  <a:tcPr marL="68580" marR="68580" marT="0" marB="0" anchor="ctr"/>
                </a:tc>
              </a:tr>
              <a:tr h="441960">
                <a:tc>
                  <a:txBody>
                    <a:bodyPr/>
                    <a:lstStyle/>
                    <a:p>
                      <a:pPr marL="0" marR="0" algn="ctr">
                        <a:spcBef>
                          <a:spcPts val="300"/>
                        </a:spcBef>
                        <a:spcAft>
                          <a:spcPts val="300"/>
                        </a:spcAft>
                      </a:pPr>
                      <a:r>
                        <a:rPr lang="en-US" sz="1200" kern="1200" dirty="0">
                          <a:effectLst/>
                        </a:rPr>
                        <a:t>VHSCs</a:t>
                      </a:r>
                      <a:endParaRPr lang="en-US" sz="1200" dirty="0">
                        <a:solidFill>
                          <a:schemeClr val="bg1"/>
                        </a:solidFill>
                        <a:effectLst/>
                        <a:latin typeface="+mj-lt"/>
                        <a:ea typeface="Times New Roman"/>
                      </a:endParaRPr>
                    </a:p>
                  </a:txBody>
                  <a:tcPr marL="68580" marR="68580" marT="0" marB="0" anchor="ctr"/>
                </a:tc>
                <a:tc>
                  <a:txBody>
                    <a:bodyPr/>
                    <a:lstStyle/>
                    <a:p>
                      <a:pPr marL="0" marR="0" algn="ctr">
                        <a:spcBef>
                          <a:spcPts val="300"/>
                        </a:spcBef>
                        <a:spcAft>
                          <a:spcPts val="300"/>
                        </a:spcAft>
                      </a:pPr>
                      <a:endParaRPr lang="en-US" sz="1400" dirty="0">
                        <a:effectLst/>
                        <a:latin typeface="+mj-lt"/>
                        <a:ea typeface="Times New Roman"/>
                      </a:endParaRPr>
                    </a:p>
                  </a:txBody>
                  <a:tcPr marL="68580" marR="68580" marT="0" marB="0" anchor="ctr"/>
                </a:tc>
                <a:tc>
                  <a:txBody>
                    <a:bodyPr/>
                    <a:lstStyle/>
                    <a:p>
                      <a:pPr marL="0" marR="0" algn="ctr">
                        <a:spcBef>
                          <a:spcPts val="300"/>
                        </a:spcBef>
                        <a:spcAft>
                          <a:spcPts val="300"/>
                        </a:spcAft>
                      </a:pPr>
                      <a:r>
                        <a:rPr lang="en-US" sz="1400" dirty="0">
                          <a:effectLst/>
                        </a:rPr>
                        <a:t> </a:t>
                      </a:r>
                      <a:endParaRPr lang="en-US" sz="1400" dirty="0">
                        <a:effectLst/>
                        <a:latin typeface="+mj-lt"/>
                        <a:ea typeface="Times New Roman"/>
                      </a:endParaRPr>
                    </a:p>
                  </a:txBody>
                  <a:tcPr marL="68580" marR="68580" marT="0" marB="0" anchor="ctr"/>
                </a:tc>
              </a:tr>
              <a:tr h="441960">
                <a:tc>
                  <a:txBody>
                    <a:bodyPr/>
                    <a:lstStyle/>
                    <a:p>
                      <a:pPr marL="0" marR="0" algn="ctr">
                        <a:spcBef>
                          <a:spcPts val="300"/>
                        </a:spcBef>
                        <a:spcAft>
                          <a:spcPts val="300"/>
                        </a:spcAft>
                      </a:pPr>
                      <a:r>
                        <a:rPr lang="en-US" sz="1200" kern="1200" dirty="0">
                          <a:effectLst/>
                        </a:rPr>
                        <a:t>QA Committee</a:t>
                      </a:r>
                      <a:endParaRPr lang="en-US" sz="1200" dirty="0">
                        <a:solidFill>
                          <a:schemeClr val="bg1"/>
                        </a:solidFill>
                        <a:effectLst/>
                        <a:latin typeface="+mj-lt"/>
                        <a:ea typeface="Times New Roman"/>
                      </a:endParaRPr>
                    </a:p>
                  </a:txBody>
                  <a:tcPr marL="68580" marR="68580" marT="0" marB="0" anchor="ctr"/>
                </a:tc>
                <a:tc>
                  <a:txBody>
                    <a:bodyPr/>
                    <a:lstStyle/>
                    <a:p>
                      <a:pPr marL="0" marR="0" algn="ctr">
                        <a:spcBef>
                          <a:spcPts val="300"/>
                        </a:spcBef>
                        <a:spcAft>
                          <a:spcPts val="300"/>
                        </a:spcAft>
                      </a:pPr>
                      <a:endParaRPr lang="en-US" sz="1400" dirty="0">
                        <a:effectLst/>
                        <a:latin typeface="+mj-lt"/>
                        <a:ea typeface="Times New Roman"/>
                      </a:endParaRPr>
                    </a:p>
                  </a:txBody>
                  <a:tcPr marL="68580" marR="68580" marT="0" marB="0" anchor="ctr"/>
                </a:tc>
                <a:tc>
                  <a:txBody>
                    <a:bodyPr/>
                    <a:lstStyle/>
                    <a:p>
                      <a:pPr marL="0" marR="0" algn="ctr">
                        <a:spcBef>
                          <a:spcPts val="300"/>
                        </a:spcBef>
                        <a:spcAft>
                          <a:spcPts val="300"/>
                        </a:spcAft>
                      </a:pPr>
                      <a:r>
                        <a:rPr lang="en-US" sz="1400" dirty="0">
                          <a:effectLst/>
                        </a:rPr>
                        <a:t> </a:t>
                      </a:r>
                      <a:endParaRPr lang="en-US" sz="1400" dirty="0">
                        <a:effectLst/>
                        <a:latin typeface="+mj-lt"/>
                        <a:ea typeface="Times New Roman"/>
                      </a:endParaRPr>
                    </a:p>
                  </a:txBody>
                  <a:tcPr marL="68580" marR="68580" marT="0" marB="0" anchor="ctr"/>
                </a:tc>
              </a:tr>
            </a:tbl>
          </a:graphicData>
        </a:graphic>
      </p:graphicFrame>
    </p:spTree>
    <p:extLst>
      <p:ext uri="{BB962C8B-B14F-4D97-AF65-F5344CB8AC3E}">
        <p14:creationId xmlns:p14="http://schemas.microsoft.com/office/powerpoint/2010/main" val="3145539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34000" y="6097508"/>
            <a:ext cx="914400" cy="701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1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8000" y="6102908"/>
            <a:ext cx="695890" cy="684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69513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838200" y="2362200"/>
            <a:ext cx="7567613" cy="1592098"/>
          </a:xfrm>
        </p:spPr>
        <p:txBody>
          <a:bodyPr/>
          <a:lstStyle/>
          <a:p>
            <a:r>
              <a:rPr lang="en-US" sz="4000" dirty="0"/>
              <a:t>What is your first thought </a:t>
            </a:r>
            <a:br>
              <a:rPr lang="en-US" sz="4000" dirty="0"/>
            </a:br>
            <a:r>
              <a:rPr lang="en-US" sz="4000" dirty="0"/>
              <a:t>on hearing the word ‘policy’?</a:t>
            </a:r>
          </a:p>
          <a:p>
            <a:endParaRPr lang="en-US" dirty="0"/>
          </a:p>
        </p:txBody>
      </p:sp>
      <p:sp>
        <p:nvSpPr>
          <p:cNvPr id="7" name="Text Placeholder 6"/>
          <p:cNvSpPr>
            <a:spLocks noGrp="1"/>
          </p:cNvSpPr>
          <p:nvPr>
            <p:ph type="body" sz="quarter" idx="11"/>
          </p:nvPr>
        </p:nvSpPr>
        <p:spPr>
          <a:xfrm>
            <a:off x="1143000" y="3964753"/>
            <a:ext cx="6781800" cy="1844675"/>
          </a:xfrm>
        </p:spPr>
        <p:txBody>
          <a:bodyPr/>
          <a:lstStyle/>
          <a:p>
            <a:r>
              <a:rPr lang="en-US" sz="2400" dirty="0"/>
              <a:t>Write it on a card… </a:t>
            </a:r>
          </a:p>
          <a:p>
            <a:r>
              <a:rPr lang="en-US" sz="2400" dirty="0"/>
              <a:t>it could be a word, </a:t>
            </a:r>
            <a:r>
              <a:rPr lang="en-US" sz="2400" dirty="0" smtClean="0"/>
              <a:t>sentence</a:t>
            </a:r>
            <a:r>
              <a:rPr lang="en-US" sz="2400" dirty="0"/>
              <a:t>, </a:t>
            </a:r>
            <a:r>
              <a:rPr lang="en-US" sz="2400" dirty="0" smtClean="0"/>
              <a:t>or an illustration.</a:t>
            </a:r>
            <a:endParaRPr lang="en-US" sz="2400" dirty="0"/>
          </a:p>
          <a:p>
            <a:pPr marL="45720" fontAlgn="auto">
              <a:spcAft>
                <a:spcPts val="0"/>
              </a:spcAft>
              <a:defRPr/>
            </a:pPr>
            <a:endParaRPr lang="en-US" sz="2400" dirty="0"/>
          </a:p>
        </p:txBody>
      </p:sp>
    </p:spTree>
    <p:extLst>
      <p:ext uri="{BB962C8B-B14F-4D97-AF65-F5344CB8AC3E}">
        <p14:creationId xmlns:p14="http://schemas.microsoft.com/office/powerpoint/2010/main" val="789856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le 35"/>
          <p:cNvSpPr>
            <a:spLocks noGrp="1"/>
          </p:cNvSpPr>
          <p:nvPr>
            <p:ph type="title"/>
          </p:nvPr>
        </p:nvSpPr>
        <p:spPr/>
        <p:txBody>
          <a:bodyPr/>
          <a:lstStyle/>
          <a:p>
            <a:r>
              <a:rPr lang="en-US" dirty="0"/>
              <a:t>Policy</a:t>
            </a:r>
          </a:p>
        </p:txBody>
      </p:sp>
      <p:sp>
        <p:nvSpPr>
          <p:cNvPr id="37" name="Text Placeholder 36"/>
          <p:cNvSpPr>
            <a:spLocks noGrp="1"/>
          </p:cNvSpPr>
          <p:nvPr>
            <p:ph type="body" sz="quarter" idx="17"/>
          </p:nvPr>
        </p:nvSpPr>
        <p:spPr/>
        <p:txBody>
          <a:bodyPr/>
          <a:lstStyle/>
          <a:p>
            <a:endParaRPr lang="en-US" dirty="0"/>
          </a:p>
        </p:txBody>
      </p:sp>
      <p:sp>
        <p:nvSpPr>
          <p:cNvPr id="38" name="Text Placeholder 37"/>
          <p:cNvSpPr>
            <a:spLocks noGrp="1"/>
          </p:cNvSpPr>
          <p:nvPr>
            <p:ph type="body" sz="quarter" idx="18"/>
          </p:nvPr>
        </p:nvSpPr>
        <p:spPr/>
        <p:txBody>
          <a:bodyPr/>
          <a:lstStyle/>
          <a:p>
            <a:r>
              <a:rPr lang="en-US" dirty="0"/>
              <a:t>The basic principles by which government is guided</a:t>
            </a:r>
          </a:p>
          <a:p>
            <a:r>
              <a:rPr lang="en-US" dirty="0"/>
              <a:t>The declared objectives a government seeks to achieve and preserve in the interest of the nation</a:t>
            </a:r>
          </a:p>
          <a:p>
            <a:r>
              <a:rPr lang="en-US" dirty="0"/>
              <a:t>A policy can be understood as a political, management, financial, and administrative mechanism arranged to reach an explicit goal</a:t>
            </a:r>
          </a:p>
          <a:p>
            <a:pPr marL="0" indent="0">
              <a:buNone/>
            </a:pPr>
            <a:endParaRPr lang="en-US" dirty="0"/>
          </a:p>
        </p:txBody>
      </p:sp>
    </p:spTree>
    <p:extLst>
      <p:ext uri="{BB962C8B-B14F-4D97-AF65-F5344CB8AC3E}">
        <p14:creationId xmlns:p14="http://schemas.microsoft.com/office/powerpoint/2010/main" val="6752045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20"/>
          </p:nvPr>
        </p:nvSpPr>
        <p:spPr/>
        <p:txBody>
          <a:bodyPr/>
          <a:lstStyle/>
          <a:p>
            <a:endParaRPr lang="en-US" dirty="0"/>
          </a:p>
        </p:txBody>
      </p:sp>
      <p:sp>
        <p:nvSpPr>
          <p:cNvPr id="6" name="Text Placeholder 5"/>
          <p:cNvSpPr>
            <a:spLocks noGrp="1"/>
          </p:cNvSpPr>
          <p:nvPr>
            <p:ph type="body" sz="quarter" idx="18"/>
          </p:nvPr>
        </p:nvSpPr>
        <p:spPr/>
        <p:txBody>
          <a:bodyPr/>
          <a:lstStyle/>
          <a:p>
            <a:pPr lvl="0">
              <a:spcBef>
                <a:spcPts val="0"/>
              </a:spcBef>
            </a:pPr>
            <a:r>
              <a:rPr lang="en-US" sz="1800" b="1" dirty="0"/>
              <a:t>Problem identification</a:t>
            </a:r>
            <a:r>
              <a:rPr lang="en-US" sz="1800" b="1" i="1" dirty="0"/>
              <a:t>—</a:t>
            </a:r>
            <a:r>
              <a:rPr lang="en-US" sz="1800" i="1" dirty="0"/>
              <a:t> </a:t>
            </a:r>
            <a:r>
              <a:rPr lang="en-US" sz="1800" dirty="0"/>
              <a:t>studies, gender analysis, assessments, health surveys</a:t>
            </a:r>
          </a:p>
          <a:p>
            <a:pPr lvl="0">
              <a:spcBef>
                <a:spcPts val="0"/>
              </a:spcBef>
            </a:pPr>
            <a:r>
              <a:rPr lang="en-US" sz="1800" b="1" dirty="0"/>
              <a:t>Policy development</a:t>
            </a:r>
            <a:r>
              <a:rPr lang="en-US" sz="1800" b="1" i="1" dirty="0"/>
              <a:t>—</a:t>
            </a:r>
            <a:r>
              <a:rPr lang="en-US" sz="1800" dirty="0"/>
              <a:t>clear goals, strategic directions, resources, evidence-based participatory process</a:t>
            </a:r>
          </a:p>
          <a:p>
            <a:pPr>
              <a:spcBef>
                <a:spcPts val="0"/>
              </a:spcBef>
            </a:pPr>
            <a:r>
              <a:rPr lang="en-US" sz="1800" b="1" dirty="0"/>
              <a:t>Policy implementation— ‘</a:t>
            </a:r>
            <a:r>
              <a:rPr lang="en-US" sz="1800" dirty="0"/>
              <a:t>doing</a:t>
            </a:r>
            <a:r>
              <a:rPr lang="en-US" sz="1800" b="1" dirty="0" smtClean="0"/>
              <a:t>’</a:t>
            </a:r>
            <a:r>
              <a:rPr lang="en-US" sz="1800" dirty="0" smtClean="0"/>
              <a:t>, </a:t>
            </a:r>
            <a:r>
              <a:rPr lang="en-US" sz="1800" dirty="0"/>
              <a:t>scale-up, testing, roll out </a:t>
            </a:r>
            <a:r>
              <a:rPr lang="en-US" sz="1800" dirty="0" smtClean="0"/>
              <a:t>of new </a:t>
            </a:r>
            <a:r>
              <a:rPr lang="en-US" sz="1800" dirty="0"/>
              <a:t>services</a:t>
            </a:r>
          </a:p>
          <a:p>
            <a:pPr lvl="0">
              <a:spcBef>
                <a:spcPts val="0"/>
              </a:spcBef>
            </a:pPr>
            <a:r>
              <a:rPr lang="en-US" sz="1800" b="1" dirty="0"/>
              <a:t>Policy </a:t>
            </a:r>
            <a:r>
              <a:rPr lang="en-US" sz="1800" b="1" dirty="0" smtClean="0"/>
              <a:t>monitoring and evaluation (M&amp;E)</a:t>
            </a:r>
            <a:r>
              <a:rPr lang="en-US" sz="1800" b="1" i="1" dirty="0" smtClean="0"/>
              <a:t>—</a:t>
            </a:r>
            <a:r>
              <a:rPr lang="en-US" sz="1800" dirty="0" smtClean="0"/>
              <a:t>monitor </a:t>
            </a:r>
            <a:r>
              <a:rPr lang="en-US" sz="1800" dirty="0"/>
              <a:t>and assess to identify implementation gaps, involve civil </a:t>
            </a:r>
            <a:r>
              <a:rPr lang="en-US" sz="1800" dirty="0" smtClean="0"/>
              <a:t>society </a:t>
            </a:r>
            <a:endParaRPr lang="en-US" sz="1800" dirty="0"/>
          </a:p>
          <a:p>
            <a:endParaRPr lang="en-US" dirty="0"/>
          </a:p>
        </p:txBody>
      </p:sp>
      <p:sp>
        <p:nvSpPr>
          <p:cNvPr id="5" name="Title 4"/>
          <p:cNvSpPr>
            <a:spLocks noGrp="1"/>
          </p:cNvSpPr>
          <p:nvPr>
            <p:ph type="title"/>
          </p:nvPr>
        </p:nvSpPr>
        <p:spPr/>
        <p:txBody>
          <a:bodyPr/>
          <a:lstStyle/>
          <a:p>
            <a:r>
              <a:rPr lang="en-US" dirty="0"/>
              <a:t>Policy Cycle</a:t>
            </a:r>
          </a:p>
        </p:txBody>
      </p:sp>
      <p:graphicFrame>
        <p:nvGraphicFramePr>
          <p:cNvPr id="9" name="Diagram 8"/>
          <p:cNvGraphicFramePr/>
          <p:nvPr>
            <p:extLst>
              <p:ext uri="{D42A27DB-BD31-4B8C-83A1-F6EECF244321}">
                <p14:modId xmlns:p14="http://schemas.microsoft.com/office/powerpoint/2010/main" val="2192497068"/>
              </p:ext>
            </p:extLst>
          </p:nvPr>
        </p:nvGraphicFramePr>
        <p:xfrm>
          <a:off x="3733800" y="17526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68857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7"/>
          </p:nvPr>
        </p:nvSpPr>
        <p:spPr/>
        <p:txBody>
          <a:bodyPr/>
          <a:lstStyle/>
          <a:p>
            <a:endParaRPr lang="en-US" dirty="0"/>
          </a:p>
        </p:txBody>
      </p:sp>
      <p:sp>
        <p:nvSpPr>
          <p:cNvPr id="8" name="Text Placeholder 7"/>
          <p:cNvSpPr>
            <a:spLocks noGrp="1"/>
          </p:cNvSpPr>
          <p:nvPr>
            <p:ph type="body" sz="quarter" idx="18"/>
          </p:nvPr>
        </p:nvSpPr>
        <p:spPr/>
        <p:txBody>
          <a:bodyPr/>
          <a:lstStyle/>
          <a:p>
            <a:r>
              <a:rPr lang="en-IN" dirty="0"/>
              <a:t>Policy </a:t>
            </a:r>
            <a:r>
              <a:rPr lang="en-IN" dirty="0" smtClean="0"/>
              <a:t>implementation</a:t>
            </a:r>
            <a:r>
              <a:rPr lang="en-US" i="1" dirty="0"/>
              <a:t>—</a:t>
            </a:r>
            <a:r>
              <a:rPr lang="en-IN" dirty="0"/>
              <a:t>a process of ‘doing’ </a:t>
            </a:r>
            <a:r>
              <a:rPr lang="en-IN" dirty="0" smtClean="0"/>
              <a:t>the </a:t>
            </a:r>
            <a:r>
              <a:rPr lang="en-IN" dirty="0"/>
              <a:t>outlined actions   </a:t>
            </a:r>
          </a:p>
          <a:p>
            <a:r>
              <a:rPr lang="en-IN" dirty="0" smtClean="0"/>
              <a:t>Implementation</a:t>
            </a:r>
            <a:r>
              <a:rPr lang="en-US" i="1" dirty="0" smtClean="0"/>
              <a:t>—</a:t>
            </a:r>
            <a:r>
              <a:rPr lang="en-IN" dirty="0" smtClean="0"/>
              <a:t>translates </a:t>
            </a:r>
            <a:r>
              <a:rPr lang="en-IN" dirty="0"/>
              <a:t>policy goals and objectives into an operating </a:t>
            </a:r>
            <a:r>
              <a:rPr lang="en-IN" dirty="0" smtClean="0"/>
              <a:t>programme</a:t>
            </a:r>
            <a:r>
              <a:rPr lang="en-IN" dirty="0"/>
              <a:t> </a:t>
            </a:r>
          </a:p>
          <a:p>
            <a:r>
              <a:rPr lang="en-IN" dirty="0"/>
              <a:t>A consultative process</a:t>
            </a:r>
            <a:r>
              <a:rPr lang="en-US" i="1" dirty="0"/>
              <a:t>—</a:t>
            </a:r>
            <a:r>
              <a:rPr lang="en-IN" dirty="0"/>
              <a:t>involves </a:t>
            </a:r>
            <a:r>
              <a:rPr lang="en-IN" dirty="0" smtClean="0"/>
              <a:t>policymakers</a:t>
            </a:r>
            <a:r>
              <a:rPr lang="en-IN" dirty="0"/>
              <a:t>, private sector associates, </a:t>
            </a:r>
            <a:r>
              <a:rPr lang="en-IN" dirty="0" smtClean="0"/>
              <a:t>and civil society, </a:t>
            </a:r>
            <a:r>
              <a:rPr lang="en-IN" dirty="0"/>
              <a:t>all deciding </a:t>
            </a:r>
            <a:r>
              <a:rPr lang="en-IN" b="1" dirty="0"/>
              <a:t>what, how, who, </a:t>
            </a:r>
            <a:r>
              <a:rPr lang="en-IN" b="1" dirty="0" smtClean="0"/>
              <a:t>when,</a:t>
            </a:r>
            <a:r>
              <a:rPr lang="en-IN" dirty="0" smtClean="0"/>
              <a:t> </a:t>
            </a:r>
            <a:r>
              <a:rPr lang="en-IN" dirty="0"/>
              <a:t>and </a:t>
            </a:r>
            <a:r>
              <a:rPr lang="en-IN" b="1" dirty="0"/>
              <a:t>where</a:t>
            </a:r>
            <a:r>
              <a:rPr lang="en-IN" dirty="0"/>
              <a:t> resources and efforts are </a:t>
            </a:r>
            <a:r>
              <a:rPr lang="en-IN" dirty="0" smtClean="0"/>
              <a:t>needed</a:t>
            </a:r>
            <a:endParaRPr lang="en-IN" dirty="0"/>
          </a:p>
          <a:p>
            <a:pPr marL="0" indent="0">
              <a:buNone/>
            </a:pPr>
            <a:endParaRPr lang="en-US" dirty="0"/>
          </a:p>
        </p:txBody>
      </p:sp>
      <p:sp>
        <p:nvSpPr>
          <p:cNvPr id="6" name="Title 5"/>
          <p:cNvSpPr>
            <a:spLocks noGrp="1"/>
          </p:cNvSpPr>
          <p:nvPr>
            <p:ph type="title"/>
          </p:nvPr>
        </p:nvSpPr>
        <p:spPr/>
        <p:txBody>
          <a:bodyPr/>
          <a:lstStyle/>
          <a:p>
            <a:r>
              <a:rPr lang="en-US" dirty="0"/>
              <a:t>Policy Implementation</a:t>
            </a:r>
          </a:p>
        </p:txBody>
      </p:sp>
    </p:spTree>
    <p:extLst>
      <p:ext uri="{BB962C8B-B14F-4D97-AF65-F5344CB8AC3E}">
        <p14:creationId xmlns:p14="http://schemas.microsoft.com/office/powerpoint/2010/main" val="1054650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dirty="0"/>
          </a:p>
        </p:txBody>
      </p:sp>
      <p:sp>
        <p:nvSpPr>
          <p:cNvPr id="3" name="Text Placeholder 2"/>
          <p:cNvSpPr>
            <a:spLocks noGrp="1"/>
          </p:cNvSpPr>
          <p:nvPr>
            <p:ph type="body" sz="quarter" idx="18"/>
          </p:nvPr>
        </p:nvSpPr>
        <p:spPr/>
        <p:txBody>
          <a:bodyPr/>
          <a:lstStyle/>
          <a:p>
            <a:pPr lvl="0">
              <a:spcBef>
                <a:spcPts val="600"/>
              </a:spcBef>
            </a:pPr>
            <a:r>
              <a:rPr lang="en-IN" dirty="0" smtClean="0"/>
              <a:t>Mobilise </a:t>
            </a:r>
            <a:r>
              <a:rPr lang="en-IN" dirty="0"/>
              <a:t>resources to disseminate, train, and implement</a:t>
            </a:r>
          </a:p>
          <a:p>
            <a:pPr lvl="0">
              <a:spcBef>
                <a:spcPts val="600"/>
              </a:spcBef>
            </a:pPr>
            <a:r>
              <a:rPr lang="en-IN" dirty="0"/>
              <a:t>Plan for health system needs, modifications, resources, and information  </a:t>
            </a:r>
          </a:p>
          <a:p>
            <a:pPr lvl="0">
              <a:spcBef>
                <a:spcPts val="600"/>
              </a:spcBef>
            </a:pPr>
            <a:r>
              <a:rPr lang="en-IN" dirty="0"/>
              <a:t>Disseminate policies </a:t>
            </a:r>
            <a:r>
              <a:rPr lang="en-IN" dirty="0" smtClean="0"/>
              <a:t>and </a:t>
            </a:r>
            <a:r>
              <a:rPr lang="en-IN" dirty="0"/>
              <a:t>guidance, and provide training</a:t>
            </a:r>
          </a:p>
          <a:p>
            <a:pPr lvl="0">
              <a:spcBef>
                <a:spcPts val="600"/>
              </a:spcBef>
            </a:pPr>
            <a:r>
              <a:rPr lang="en-IN" dirty="0"/>
              <a:t>Establish communication, M&amp;E mechanisms</a:t>
            </a:r>
          </a:p>
          <a:p>
            <a:pPr lvl="0">
              <a:spcBef>
                <a:spcPts val="600"/>
              </a:spcBef>
            </a:pPr>
            <a:r>
              <a:rPr lang="en-IN" dirty="0"/>
              <a:t>Manage </a:t>
            </a:r>
            <a:r>
              <a:rPr lang="en-IN" dirty="0" smtClean="0"/>
              <a:t>and </a:t>
            </a:r>
            <a:r>
              <a:rPr lang="en-IN" dirty="0"/>
              <a:t>coordinate efficient use of </a:t>
            </a:r>
            <a:r>
              <a:rPr lang="en-IN" dirty="0" smtClean="0"/>
              <a:t>resources</a:t>
            </a:r>
            <a:r>
              <a:rPr lang="en-US" i="1" dirty="0" smtClean="0"/>
              <a:t> </a:t>
            </a:r>
            <a:r>
              <a:rPr lang="en-US" dirty="0" smtClean="0"/>
              <a:t>(</a:t>
            </a:r>
            <a:r>
              <a:rPr lang="en-IN" dirty="0" smtClean="0"/>
              <a:t>human</a:t>
            </a:r>
            <a:r>
              <a:rPr lang="en-IN" dirty="0"/>
              <a:t>, financial, material, </a:t>
            </a:r>
            <a:r>
              <a:rPr lang="en-IN" dirty="0" smtClean="0"/>
              <a:t>information</a:t>
            </a:r>
            <a:r>
              <a:rPr lang="en-US" dirty="0" smtClean="0"/>
              <a:t>) </a:t>
            </a:r>
            <a:r>
              <a:rPr lang="en-IN" dirty="0" smtClean="0"/>
              <a:t>to </a:t>
            </a:r>
            <a:r>
              <a:rPr lang="en-IN" dirty="0"/>
              <a:t>support implementation</a:t>
            </a:r>
          </a:p>
          <a:p>
            <a:pPr lvl="0">
              <a:spcBef>
                <a:spcPts val="600"/>
              </a:spcBef>
            </a:pPr>
            <a:r>
              <a:rPr lang="en-IN" dirty="0"/>
              <a:t>Steward private sector and NGO participation in implementation </a:t>
            </a:r>
          </a:p>
          <a:p>
            <a:pPr lvl="0">
              <a:spcBef>
                <a:spcPts val="600"/>
              </a:spcBef>
            </a:pPr>
            <a:r>
              <a:rPr lang="en-IN" dirty="0"/>
              <a:t>Address bottlenecks in implementation and </a:t>
            </a:r>
            <a:r>
              <a:rPr lang="en-IN" dirty="0" smtClean="0"/>
              <a:t>systems</a:t>
            </a:r>
            <a:endParaRPr lang="en-IN" dirty="0"/>
          </a:p>
        </p:txBody>
      </p:sp>
      <p:sp>
        <p:nvSpPr>
          <p:cNvPr id="4" name="Title 3"/>
          <p:cNvSpPr>
            <a:spLocks noGrp="1"/>
          </p:cNvSpPr>
          <p:nvPr>
            <p:ph type="title"/>
          </p:nvPr>
        </p:nvSpPr>
        <p:spPr/>
        <p:txBody>
          <a:bodyPr/>
          <a:lstStyle/>
          <a:p>
            <a:r>
              <a:rPr lang="en-US" dirty="0"/>
              <a:t>Policy Implementation</a:t>
            </a:r>
          </a:p>
        </p:txBody>
      </p:sp>
    </p:spTree>
    <p:extLst>
      <p:ext uri="{BB962C8B-B14F-4D97-AF65-F5344CB8AC3E}">
        <p14:creationId xmlns:p14="http://schemas.microsoft.com/office/powerpoint/2010/main" val="1224632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dirty="0"/>
          </a:p>
        </p:txBody>
      </p:sp>
      <p:sp>
        <p:nvSpPr>
          <p:cNvPr id="3" name="Text Placeholder 2"/>
          <p:cNvSpPr>
            <a:spLocks noGrp="1"/>
          </p:cNvSpPr>
          <p:nvPr>
            <p:ph type="body" sz="quarter" idx="18"/>
          </p:nvPr>
        </p:nvSpPr>
        <p:spPr/>
        <p:txBody>
          <a:bodyPr/>
          <a:lstStyle/>
          <a:p>
            <a:pPr>
              <a:spcBef>
                <a:spcPts val="600"/>
              </a:spcBef>
            </a:pPr>
            <a:r>
              <a:rPr lang="en-IN" dirty="0"/>
              <a:t>Commission periodic reviews of performance indicators</a:t>
            </a:r>
          </a:p>
          <a:p>
            <a:pPr>
              <a:spcBef>
                <a:spcPts val="600"/>
              </a:spcBef>
            </a:pPr>
            <a:r>
              <a:rPr lang="en-IN" dirty="0"/>
              <a:t>Support forums to include feedback </a:t>
            </a:r>
          </a:p>
          <a:p>
            <a:pPr>
              <a:spcBef>
                <a:spcPts val="600"/>
              </a:spcBef>
            </a:pPr>
            <a:r>
              <a:rPr lang="en-IN" dirty="0"/>
              <a:t>Conduct epidemiological analysis, coverage studies, cost-effectiveness analyses</a:t>
            </a:r>
          </a:p>
          <a:p>
            <a:pPr>
              <a:spcBef>
                <a:spcPts val="600"/>
              </a:spcBef>
            </a:pPr>
            <a:r>
              <a:rPr lang="en-IN" dirty="0"/>
              <a:t>Implement M&amp;E plans</a:t>
            </a:r>
          </a:p>
          <a:p>
            <a:pPr>
              <a:spcBef>
                <a:spcPts val="600"/>
              </a:spcBef>
            </a:pPr>
            <a:r>
              <a:rPr lang="en-IN" dirty="0"/>
              <a:t>Track expenditures</a:t>
            </a:r>
          </a:p>
          <a:p>
            <a:pPr>
              <a:spcBef>
                <a:spcPts val="600"/>
              </a:spcBef>
            </a:pPr>
            <a:r>
              <a:rPr lang="en-IN" dirty="0"/>
              <a:t>Link operations data (management information system [MIS]) to decision making and policy reform</a:t>
            </a:r>
          </a:p>
          <a:p>
            <a:pPr>
              <a:spcBef>
                <a:spcPts val="600"/>
              </a:spcBef>
            </a:pPr>
            <a:r>
              <a:rPr lang="en-IN" dirty="0"/>
              <a:t>Establish feedback mechanisms for public debate and citizen participation</a:t>
            </a:r>
          </a:p>
          <a:p>
            <a:pPr>
              <a:spcBef>
                <a:spcPts val="600"/>
              </a:spcBef>
            </a:pPr>
            <a:r>
              <a:rPr lang="en-IN" dirty="0"/>
              <a:t>Involve stakeholders, including civil </a:t>
            </a:r>
            <a:r>
              <a:rPr lang="en-IN" dirty="0" smtClean="0"/>
              <a:t>society</a:t>
            </a:r>
            <a:endParaRPr lang="en-IN" dirty="0"/>
          </a:p>
          <a:p>
            <a:pPr marL="0" indent="0">
              <a:buNone/>
            </a:pPr>
            <a:endParaRPr lang="en-US" dirty="0"/>
          </a:p>
        </p:txBody>
      </p:sp>
      <p:sp>
        <p:nvSpPr>
          <p:cNvPr id="4" name="Title 3"/>
          <p:cNvSpPr>
            <a:spLocks noGrp="1"/>
          </p:cNvSpPr>
          <p:nvPr>
            <p:ph type="title"/>
          </p:nvPr>
        </p:nvSpPr>
        <p:spPr/>
        <p:txBody>
          <a:bodyPr/>
          <a:lstStyle/>
          <a:p>
            <a:r>
              <a:rPr lang="en-US" dirty="0"/>
              <a:t>Policy </a:t>
            </a:r>
            <a:r>
              <a:rPr lang="en-US" dirty="0" smtClean="0"/>
              <a:t>M&amp;E</a:t>
            </a:r>
            <a:endParaRPr lang="en-US" dirty="0"/>
          </a:p>
        </p:txBody>
      </p:sp>
    </p:spTree>
    <p:extLst>
      <p:ext uri="{BB962C8B-B14F-4D97-AF65-F5344CB8AC3E}">
        <p14:creationId xmlns:p14="http://schemas.microsoft.com/office/powerpoint/2010/main" val="2192155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endParaRPr lang="en-US" dirty="0"/>
          </a:p>
        </p:txBody>
      </p:sp>
      <p:sp>
        <p:nvSpPr>
          <p:cNvPr id="9" name="Text Placeholder 8"/>
          <p:cNvSpPr>
            <a:spLocks noGrp="1"/>
          </p:cNvSpPr>
          <p:nvPr>
            <p:ph type="body" sz="quarter" idx="18"/>
          </p:nvPr>
        </p:nvSpPr>
        <p:spPr/>
        <p:txBody>
          <a:bodyPr/>
          <a:lstStyle/>
          <a:p>
            <a:pPr lvl="0">
              <a:spcBef>
                <a:spcPts val="600"/>
              </a:spcBef>
              <a:buFont typeface="Wingdings" panose="05000000000000000000" pitchFamily="2" charset="2"/>
              <a:buChar char="§"/>
              <a:tabLst>
                <a:tab pos="457200" algn="l"/>
              </a:tabLst>
            </a:pPr>
            <a:r>
              <a:rPr lang="en-GB" dirty="0"/>
              <a:t>Mobilise resources for dissemination, training, and </a:t>
            </a:r>
            <a:r>
              <a:rPr lang="en-GB" dirty="0" smtClean="0"/>
              <a:t>implementation </a:t>
            </a:r>
            <a:endParaRPr lang="en-IN" dirty="0"/>
          </a:p>
          <a:p>
            <a:pPr lvl="0">
              <a:spcBef>
                <a:spcPts val="600"/>
              </a:spcBef>
              <a:buFont typeface="Wingdings" panose="05000000000000000000" pitchFamily="2" charset="2"/>
              <a:buChar char="§"/>
              <a:tabLst>
                <a:tab pos="457200" algn="l"/>
              </a:tabLst>
            </a:pPr>
            <a:r>
              <a:rPr lang="en-GB" dirty="0"/>
              <a:t>Plan for health system needs, modifications, resources, and </a:t>
            </a:r>
            <a:r>
              <a:rPr lang="en-GB" dirty="0" smtClean="0"/>
              <a:t>information</a:t>
            </a:r>
            <a:endParaRPr lang="en-IN" dirty="0"/>
          </a:p>
          <a:p>
            <a:pPr lvl="0">
              <a:spcBef>
                <a:spcPts val="600"/>
              </a:spcBef>
              <a:buFont typeface="Wingdings" panose="05000000000000000000" pitchFamily="2" charset="2"/>
              <a:buChar char="§"/>
              <a:tabLst>
                <a:tab pos="457200" algn="l"/>
              </a:tabLst>
            </a:pPr>
            <a:r>
              <a:rPr lang="en-GB" dirty="0"/>
              <a:t>Disseminate policies and guidance, and provide </a:t>
            </a:r>
            <a:r>
              <a:rPr lang="en-GB" dirty="0" smtClean="0"/>
              <a:t>training</a:t>
            </a:r>
            <a:endParaRPr lang="en-IN" dirty="0"/>
          </a:p>
          <a:p>
            <a:pPr lvl="0">
              <a:spcBef>
                <a:spcPts val="600"/>
              </a:spcBef>
              <a:buFont typeface="Wingdings" panose="05000000000000000000" pitchFamily="2" charset="2"/>
              <a:buChar char="§"/>
              <a:tabLst>
                <a:tab pos="457200" algn="l"/>
              </a:tabLst>
            </a:pPr>
            <a:r>
              <a:rPr lang="en-GB" dirty="0"/>
              <a:t>Establish communication, </a:t>
            </a:r>
            <a:r>
              <a:rPr lang="en-GB" dirty="0" smtClean="0"/>
              <a:t>M&amp;E mechanisms</a:t>
            </a:r>
            <a:endParaRPr lang="en-IN" dirty="0"/>
          </a:p>
          <a:p>
            <a:pPr lvl="0">
              <a:spcBef>
                <a:spcPts val="600"/>
              </a:spcBef>
              <a:buFont typeface="Wingdings" panose="05000000000000000000" pitchFamily="2" charset="2"/>
              <a:buChar char="§"/>
              <a:tabLst>
                <a:tab pos="457200" algn="l"/>
              </a:tabLst>
            </a:pPr>
            <a:r>
              <a:rPr lang="en-GB" dirty="0"/>
              <a:t>Manage and coordinate effective/efficient use of </a:t>
            </a:r>
            <a:r>
              <a:rPr lang="en-GB" dirty="0" smtClean="0"/>
              <a:t>resources (human</a:t>
            </a:r>
            <a:r>
              <a:rPr lang="en-GB" dirty="0"/>
              <a:t>, financial, material, </a:t>
            </a:r>
            <a:r>
              <a:rPr lang="en-GB" dirty="0" smtClean="0"/>
              <a:t>information</a:t>
            </a:r>
            <a:r>
              <a:rPr lang="en-US" dirty="0" smtClean="0"/>
              <a:t>)</a:t>
            </a:r>
            <a:r>
              <a:rPr lang="en-US" i="1" dirty="0" smtClean="0"/>
              <a:t> </a:t>
            </a:r>
            <a:r>
              <a:rPr lang="en-GB" dirty="0" smtClean="0"/>
              <a:t>to support implementation</a:t>
            </a:r>
            <a:endParaRPr lang="en-IN" dirty="0" smtClean="0"/>
          </a:p>
          <a:p>
            <a:pPr lvl="0">
              <a:spcBef>
                <a:spcPts val="600"/>
              </a:spcBef>
              <a:buFont typeface="Wingdings" panose="05000000000000000000" pitchFamily="2" charset="2"/>
              <a:buChar char="§"/>
              <a:tabLst>
                <a:tab pos="457200" algn="l"/>
              </a:tabLst>
            </a:pPr>
            <a:r>
              <a:rPr lang="en-GB" dirty="0" smtClean="0"/>
              <a:t>Steward private sector and nongovernmental organisation (NGO) participation in implementation</a:t>
            </a:r>
            <a:endParaRPr lang="en-IN" dirty="0" smtClean="0"/>
          </a:p>
          <a:p>
            <a:pPr lvl="0">
              <a:spcBef>
                <a:spcPts val="600"/>
              </a:spcBef>
              <a:buFont typeface="Wingdings" panose="05000000000000000000" pitchFamily="2" charset="2"/>
              <a:buChar char="§"/>
              <a:tabLst>
                <a:tab pos="457200" algn="l"/>
              </a:tabLst>
            </a:pPr>
            <a:r>
              <a:rPr lang="en-GB" dirty="0" smtClean="0"/>
              <a:t>Address </a:t>
            </a:r>
            <a:r>
              <a:rPr lang="en-GB" dirty="0"/>
              <a:t>bottlenecks in implementation and </a:t>
            </a:r>
            <a:r>
              <a:rPr lang="en-GB" dirty="0" smtClean="0"/>
              <a:t>systems</a:t>
            </a:r>
            <a:endParaRPr lang="en-IN" dirty="0">
              <a:latin typeface="Times New Roman"/>
              <a:ea typeface="Times New Roman"/>
            </a:endParaRPr>
          </a:p>
          <a:p>
            <a:endParaRPr lang="en-US" dirty="0"/>
          </a:p>
        </p:txBody>
      </p:sp>
      <p:sp>
        <p:nvSpPr>
          <p:cNvPr id="5" name="Title 4"/>
          <p:cNvSpPr>
            <a:spLocks noGrp="1"/>
          </p:cNvSpPr>
          <p:nvPr>
            <p:ph type="title"/>
          </p:nvPr>
        </p:nvSpPr>
        <p:spPr/>
        <p:txBody>
          <a:bodyPr/>
          <a:lstStyle/>
          <a:p>
            <a:r>
              <a:rPr lang="en-IN" dirty="0"/>
              <a:t>Key Policy </a:t>
            </a:r>
            <a:r>
              <a:rPr lang="en-IN" dirty="0" smtClean="0"/>
              <a:t>Functions:</a:t>
            </a:r>
            <a:br>
              <a:rPr lang="en-IN" dirty="0" smtClean="0"/>
            </a:br>
            <a:r>
              <a:rPr lang="en-IN" sz="3600" dirty="0" smtClean="0"/>
              <a:t>Policy Implementation</a:t>
            </a:r>
            <a:endParaRPr lang="en-US" sz="3600" dirty="0"/>
          </a:p>
        </p:txBody>
      </p:sp>
    </p:spTree>
    <p:extLst>
      <p:ext uri="{BB962C8B-B14F-4D97-AF65-F5344CB8AC3E}">
        <p14:creationId xmlns:p14="http://schemas.microsoft.com/office/powerpoint/2010/main" val="431012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dirty="0"/>
          </a:p>
        </p:txBody>
      </p:sp>
      <p:sp>
        <p:nvSpPr>
          <p:cNvPr id="3" name="Text Placeholder 2"/>
          <p:cNvSpPr>
            <a:spLocks noGrp="1"/>
          </p:cNvSpPr>
          <p:nvPr>
            <p:ph type="body" sz="quarter" idx="18"/>
          </p:nvPr>
        </p:nvSpPr>
        <p:spPr/>
        <p:txBody>
          <a:bodyPr/>
          <a:lstStyle/>
          <a:p>
            <a:pPr lvl="0">
              <a:spcBef>
                <a:spcPts val="600"/>
              </a:spcBef>
              <a:buFont typeface="Wingdings" panose="05000000000000000000" pitchFamily="2" charset="2"/>
              <a:buChar char="§"/>
              <a:tabLst>
                <a:tab pos="457200" algn="l"/>
              </a:tabLst>
            </a:pPr>
            <a:r>
              <a:rPr lang="en-GB" dirty="0"/>
              <a:t>Commission periodic reviews of performance indicators.</a:t>
            </a:r>
            <a:endParaRPr lang="en-IN" sz="2800" dirty="0"/>
          </a:p>
          <a:p>
            <a:pPr lvl="0">
              <a:spcBef>
                <a:spcPts val="600"/>
              </a:spcBef>
              <a:buFont typeface="Wingdings" panose="05000000000000000000" pitchFamily="2" charset="2"/>
              <a:buChar char="§"/>
              <a:tabLst>
                <a:tab pos="457200" algn="l"/>
              </a:tabLst>
            </a:pPr>
            <a:r>
              <a:rPr lang="en-GB" dirty="0"/>
              <a:t>Support forums to include feedback. </a:t>
            </a:r>
            <a:endParaRPr lang="en-IN" sz="2800" dirty="0"/>
          </a:p>
          <a:p>
            <a:pPr lvl="0">
              <a:spcBef>
                <a:spcPts val="600"/>
              </a:spcBef>
              <a:buFont typeface="Wingdings" panose="05000000000000000000" pitchFamily="2" charset="2"/>
              <a:buChar char="§"/>
              <a:tabLst>
                <a:tab pos="457200" algn="l"/>
              </a:tabLst>
            </a:pPr>
            <a:r>
              <a:rPr lang="en-GB" dirty="0"/>
              <a:t>Conduct epidemiological analysis, coverage studies, cost-effectiveness analyses.</a:t>
            </a:r>
            <a:endParaRPr lang="en-IN" sz="2800" dirty="0"/>
          </a:p>
          <a:p>
            <a:pPr lvl="0">
              <a:spcBef>
                <a:spcPts val="600"/>
              </a:spcBef>
              <a:buFont typeface="Wingdings" panose="05000000000000000000" pitchFamily="2" charset="2"/>
              <a:buChar char="§"/>
              <a:tabLst>
                <a:tab pos="457200" algn="l"/>
              </a:tabLst>
            </a:pPr>
            <a:r>
              <a:rPr lang="en-GB" dirty="0"/>
              <a:t>Implement M&amp;E plans.</a:t>
            </a:r>
            <a:endParaRPr lang="en-IN" sz="2800" dirty="0"/>
          </a:p>
          <a:p>
            <a:pPr lvl="0">
              <a:spcBef>
                <a:spcPts val="600"/>
              </a:spcBef>
              <a:buFont typeface="Wingdings" panose="05000000000000000000" pitchFamily="2" charset="2"/>
              <a:buChar char="§"/>
              <a:tabLst>
                <a:tab pos="457200" algn="l"/>
              </a:tabLst>
            </a:pPr>
            <a:r>
              <a:rPr lang="en-GB" dirty="0"/>
              <a:t>Track expenditure.</a:t>
            </a:r>
            <a:endParaRPr lang="en-IN" sz="2800" dirty="0"/>
          </a:p>
          <a:p>
            <a:pPr lvl="0">
              <a:spcBef>
                <a:spcPts val="600"/>
              </a:spcBef>
              <a:buFont typeface="Wingdings" panose="05000000000000000000" pitchFamily="2" charset="2"/>
              <a:buChar char="§"/>
              <a:tabLst>
                <a:tab pos="457200" algn="l"/>
              </a:tabLst>
            </a:pPr>
            <a:r>
              <a:rPr lang="en-GB" dirty="0"/>
              <a:t>Link operations data </a:t>
            </a:r>
            <a:r>
              <a:rPr lang="en-GB" dirty="0" smtClean="0"/>
              <a:t>(MIS</a:t>
            </a:r>
            <a:r>
              <a:rPr lang="en-GB" dirty="0"/>
              <a:t>) to decision making and policy reform.</a:t>
            </a:r>
            <a:endParaRPr lang="en-IN" sz="2800" dirty="0"/>
          </a:p>
          <a:p>
            <a:pPr lvl="0">
              <a:spcBef>
                <a:spcPts val="600"/>
              </a:spcBef>
              <a:buFont typeface="Wingdings" panose="05000000000000000000" pitchFamily="2" charset="2"/>
              <a:buChar char="§"/>
              <a:tabLst>
                <a:tab pos="457200" algn="l"/>
              </a:tabLst>
            </a:pPr>
            <a:r>
              <a:rPr lang="en-GB" dirty="0"/>
              <a:t>Establish feedback mechanisms and forums for public debate and citizen participation.</a:t>
            </a:r>
            <a:endParaRPr lang="en-IN" sz="2800" dirty="0">
              <a:latin typeface="Times New Roman"/>
              <a:ea typeface="Times New Roman"/>
            </a:endParaRPr>
          </a:p>
          <a:p>
            <a:endParaRPr lang="en-US" dirty="0"/>
          </a:p>
        </p:txBody>
      </p:sp>
      <p:sp>
        <p:nvSpPr>
          <p:cNvPr id="4" name="Title 3"/>
          <p:cNvSpPr>
            <a:spLocks noGrp="1"/>
          </p:cNvSpPr>
          <p:nvPr>
            <p:ph type="title"/>
          </p:nvPr>
        </p:nvSpPr>
        <p:spPr/>
        <p:txBody>
          <a:bodyPr/>
          <a:lstStyle/>
          <a:p>
            <a:r>
              <a:rPr lang="en-US" dirty="0" smtClean="0"/>
              <a:t>Key Functions: Policy M&amp;E</a:t>
            </a:r>
            <a:endParaRPr lang="en-US" dirty="0"/>
          </a:p>
        </p:txBody>
      </p:sp>
    </p:spTree>
    <p:extLst>
      <p:ext uri="{BB962C8B-B14F-4D97-AF65-F5344CB8AC3E}">
        <p14:creationId xmlns:p14="http://schemas.microsoft.com/office/powerpoint/2010/main" val="1128013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HPP Title and Thank You Slides">
  <a:themeElements>
    <a:clrScheme name="HPP PowerPoint">
      <a:dk1>
        <a:sysClr val="windowText" lastClr="000000"/>
      </a:dk1>
      <a:lt1>
        <a:sysClr val="window" lastClr="FFFFFF"/>
      </a:lt1>
      <a:dk2>
        <a:srgbClr val="084572"/>
      </a:dk2>
      <a:lt2>
        <a:srgbClr val="FFFFFF"/>
      </a:lt2>
      <a:accent1>
        <a:srgbClr val="0E7DC2"/>
      </a:accent1>
      <a:accent2>
        <a:srgbClr val="EC8438"/>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Blue Section HPP Interior Slides">
  <a:themeElements>
    <a:clrScheme name="HPP PowerPoint">
      <a:dk1>
        <a:sysClr val="windowText" lastClr="000000"/>
      </a:dk1>
      <a:lt1>
        <a:sysClr val="window" lastClr="FFFFFF"/>
      </a:lt1>
      <a:dk2>
        <a:srgbClr val="084572"/>
      </a:dk2>
      <a:lt2>
        <a:srgbClr val="FFFFFF"/>
      </a:lt2>
      <a:accent1>
        <a:srgbClr val="0E7DC2"/>
      </a:accent1>
      <a:accent2>
        <a:srgbClr val="EC8438"/>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Green Section HPP Interior Slides">
  <a:themeElements>
    <a:clrScheme name="HPP PowerPoint">
      <a:dk1>
        <a:sysClr val="windowText" lastClr="000000"/>
      </a:dk1>
      <a:lt1>
        <a:sysClr val="window" lastClr="FFFFFF"/>
      </a:lt1>
      <a:dk2>
        <a:srgbClr val="084572"/>
      </a:dk2>
      <a:lt2>
        <a:srgbClr val="FFFFFF"/>
      </a:lt2>
      <a:accent1>
        <a:srgbClr val="0E7DC2"/>
      </a:accent1>
      <a:accent2>
        <a:srgbClr val="EC8438"/>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Section HPP Interior Slides">
  <a:themeElements>
    <a:clrScheme name="HPP PowerPoint">
      <a:dk1>
        <a:sysClr val="windowText" lastClr="000000"/>
      </a:dk1>
      <a:lt1>
        <a:sysClr val="window" lastClr="FFFFFF"/>
      </a:lt1>
      <a:dk2>
        <a:srgbClr val="084572"/>
      </a:dk2>
      <a:lt2>
        <a:srgbClr val="FFFFFF"/>
      </a:lt2>
      <a:accent1>
        <a:srgbClr val="0E7DC2"/>
      </a:accent1>
      <a:accent2>
        <a:srgbClr val="C4882C"/>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3496</TotalTime>
  <Words>452</Words>
  <Application>Microsoft Office PowerPoint</Application>
  <PresentationFormat>On-screen Show (4:3)</PresentationFormat>
  <Paragraphs>114</Paragraphs>
  <Slides>13</Slides>
  <Notes>1</Notes>
  <HiddenSlides>0</HiddenSlides>
  <MMClips>0</MMClips>
  <ScaleCrop>false</ScaleCrop>
  <HeadingPairs>
    <vt:vector size="4" baseType="variant">
      <vt:variant>
        <vt:lpstr>Theme</vt:lpstr>
      </vt:variant>
      <vt:variant>
        <vt:i4>4</vt:i4>
      </vt:variant>
      <vt:variant>
        <vt:lpstr>Slide Titles</vt:lpstr>
      </vt:variant>
      <vt:variant>
        <vt:i4>13</vt:i4>
      </vt:variant>
    </vt:vector>
  </HeadingPairs>
  <TitlesOfParts>
    <vt:vector size="17" baseType="lpstr">
      <vt:lpstr>HPP Title and Thank You Slides</vt:lpstr>
      <vt:lpstr>Blue Section HPP Interior Slides</vt:lpstr>
      <vt:lpstr>Green Section HPP Interior Slides</vt:lpstr>
      <vt:lpstr>Red Section HPP Interior Slides</vt:lpstr>
      <vt:lpstr>PowerPoint Presentation</vt:lpstr>
      <vt:lpstr>PowerPoint Presentation</vt:lpstr>
      <vt:lpstr>Policy</vt:lpstr>
      <vt:lpstr>Policy Cycle</vt:lpstr>
      <vt:lpstr>Policy Implementation</vt:lpstr>
      <vt:lpstr>Policy Implementation</vt:lpstr>
      <vt:lpstr>Policy M&amp;E</vt:lpstr>
      <vt:lpstr>Key Policy Functions: Policy Implementation</vt:lpstr>
      <vt:lpstr>Key Functions: Policy M&amp;E</vt:lpstr>
      <vt:lpstr>People and Policy</vt:lpstr>
      <vt:lpstr>Who Can Make It Possible?   A State Example</vt:lpstr>
      <vt:lpstr>District/Sub-district Example</vt:lpstr>
      <vt:lpstr>PowerPoint Presentation</vt:lpstr>
    </vt:vector>
  </TitlesOfParts>
  <Company>Futures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HPP Powerponit Template</dc:title>
  <dc:creator>Ginny Gordon</dc:creator>
  <cp:lastModifiedBy>Lory Frenkel</cp:lastModifiedBy>
  <cp:revision>211</cp:revision>
  <dcterms:created xsi:type="dcterms:W3CDTF">2012-10-02T19:21:23Z</dcterms:created>
  <dcterms:modified xsi:type="dcterms:W3CDTF">2014-02-19T21:35:31Z</dcterms:modified>
</cp:coreProperties>
</file>